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4.xml" ContentType="application/vnd.openxmlformats-officedocument.presentationml.tags+xml"/>
  <Override PartName="/ppt/notesSlides/notesSlide17.xml" ContentType="application/vnd.openxmlformats-officedocument.presentationml.notesSlide+xml"/>
  <Override PartName="/ppt/tags/tag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6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  <p:sldMasterId id="2147483683" r:id="rId5"/>
  </p:sldMasterIdLst>
  <p:notesMasterIdLst>
    <p:notesMasterId r:id="rId50"/>
  </p:notesMasterIdLst>
  <p:sldIdLst>
    <p:sldId id="355" r:id="rId6"/>
    <p:sldId id="407" r:id="rId7"/>
    <p:sldId id="405" r:id="rId8"/>
    <p:sldId id="395" r:id="rId9"/>
    <p:sldId id="257" r:id="rId10"/>
    <p:sldId id="258" r:id="rId11"/>
    <p:sldId id="259" r:id="rId12"/>
    <p:sldId id="260" r:id="rId13"/>
    <p:sldId id="262" r:id="rId14"/>
    <p:sldId id="287" r:id="rId15"/>
    <p:sldId id="404" r:id="rId16"/>
    <p:sldId id="396" r:id="rId17"/>
    <p:sldId id="356" r:id="rId18"/>
    <p:sldId id="285" r:id="rId19"/>
    <p:sldId id="362" r:id="rId20"/>
    <p:sldId id="398" r:id="rId21"/>
    <p:sldId id="400" r:id="rId22"/>
    <p:sldId id="401" r:id="rId23"/>
    <p:sldId id="399" r:id="rId24"/>
    <p:sldId id="402" r:id="rId25"/>
    <p:sldId id="360" r:id="rId26"/>
    <p:sldId id="357" r:id="rId27"/>
    <p:sldId id="361" r:id="rId28"/>
    <p:sldId id="403" r:id="rId29"/>
    <p:sldId id="397" r:id="rId30"/>
    <p:sldId id="406" r:id="rId31"/>
    <p:sldId id="363" r:id="rId32"/>
    <p:sldId id="364" r:id="rId33"/>
    <p:sldId id="365" r:id="rId34"/>
    <p:sldId id="386" r:id="rId35"/>
    <p:sldId id="366" r:id="rId36"/>
    <p:sldId id="387" r:id="rId37"/>
    <p:sldId id="389" r:id="rId38"/>
    <p:sldId id="367" r:id="rId39"/>
    <p:sldId id="368" r:id="rId40"/>
    <p:sldId id="369" r:id="rId41"/>
    <p:sldId id="390" r:id="rId42"/>
    <p:sldId id="391" r:id="rId43"/>
    <p:sldId id="384" r:id="rId44"/>
    <p:sldId id="372" r:id="rId45"/>
    <p:sldId id="371" r:id="rId46"/>
    <p:sldId id="373" r:id="rId47"/>
    <p:sldId id="374" r:id="rId48"/>
    <p:sldId id="408" r:id="rId4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VIDIA" initials="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14" autoAdjust="0"/>
    <p:restoredTop sz="71429" autoAdjust="0"/>
  </p:normalViewPr>
  <p:slideViewPr>
    <p:cSldViewPr>
      <p:cViewPr varScale="1">
        <p:scale>
          <a:sx n="158" d="100"/>
          <a:sy n="158" d="100"/>
        </p:scale>
        <p:origin x="182" y="91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2B56C-E4C3-477D-9DBB-EDFB8DEA061A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2262F-AFE6-4C9E-BD41-86DCF51B3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40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Favorite Quarantine Activity
https://www.polleverywhere.com/free_text_polls/ybjbYhrU7zfjC4UGMIRDi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2262F-AFE6-4C9E-BD41-86DCF51B3A78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A351EC-CDB5-4F57-89ED-B4011AE8C828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31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defTabSz="9144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56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defTabSz="9144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85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defTabSz="9144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50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4125B-8C9F-4B54-BB19-EB91240FE6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44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29651" indent="-280635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22540" indent="-224508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571556" indent="-224508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20573" indent="-224508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469589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18605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367621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16637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>
              <a:defRPr/>
            </a:pPr>
            <a:fld id="{07853A43-8D19-4BBC-8597-28040EE495F9}" type="slidenum">
              <a:rPr lang="en-US" sz="1200">
                <a:latin typeface="Times New Roman" pitchFamily="18" charset="0"/>
              </a:rPr>
              <a:pPr>
                <a:defRPr/>
              </a:pPr>
              <a:t>23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93" tIns="44897" rIns="89793" bIns="44897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47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defTabSz="9144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21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defTabSz="9144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49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If a kernel launch is non-blocking on the CPU side, what happens if we cudaMemcpyDevicetoHost before the kernel finishes executing?
https://www.polleverywhere.com/free_text_polls/GZJHdE63wum1w1WlP26As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2262F-AFE6-4C9E-BD41-86DCF51B3A78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EF8F6B-FBB6-4E68-BD2D-2A79FCC96D33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07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2262F-AFE6-4C9E-BD41-86DCF51B3A7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339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7967" eaLnBrk="0" hangingPunct="0">
              <a:defRPr sz="2300">
                <a:solidFill>
                  <a:schemeClr val="tx1"/>
                </a:solidFill>
                <a:latin typeface="Palatino" pitchFamily="18" charset="0"/>
              </a:defRPr>
            </a:lvl1pPr>
            <a:lvl2pPr marL="702756" indent="-270291" defTabSz="897967" eaLnBrk="0" hangingPunct="0">
              <a:defRPr sz="2300">
                <a:solidFill>
                  <a:schemeClr val="tx1"/>
                </a:solidFill>
                <a:latin typeface="Palatino" pitchFamily="18" charset="0"/>
              </a:defRPr>
            </a:lvl2pPr>
            <a:lvl3pPr marL="1081164" indent="-216233" defTabSz="897967" eaLnBrk="0" hangingPunct="0">
              <a:defRPr sz="2300">
                <a:solidFill>
                  <a:schemeClr val="tx1"/>
                </a:solidFill>
                <a:latin typeface="Palatino" pitchFamily="18" charset="0"/>
              </a:defRPr>
            </a:lvl3pPr>
            <a:lvl4pPr marL="1513629" indent="-216233" defTabSz="897967" eaLnBrk="0" hangingPunct="0">
              <a:defRPr sz="2300">
                <a:solidFill>
                  <a:schemeClr val="tx1"/>
                </a:solidFill>
                <a:latin typeface="Palatino" pitchFamily="18" charset="0"/>
              </a:defRPr>
            </a:lvl4pPr>
            <a:lvl5pPr marL="1946095" indent="-216233" defTabSz="897967" eaLnBrk="0" hangingPunct="0">
              <a:defRPr sz="2300">
                <a:solidFill>
                  <a:schemeClr val="tx1"/>
                </a:solidFill>
                <a:latin typeface="Palatino" pitchFamily="18" charset="0"/>
              </a:defRPr>
            </a:lvl5pPr>
            <a:lvl6pPr marL="2378560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Palatino" pitchFamily="18" charset="0"/>
              </a:defRPr>
            </a:lvl6pPr>
            <a:lvl7pPr marL="2811026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Palatino" pitchFamily="18" charset="0"/>
              </a:defRPr>
            </a:lvl7pPr>
            <a:lvl8pPr marL="3243491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Palatino" pitchFamily="18" charset="0"/>
              </a:defRPr>
            </a:lvl8pPr>
            <a:lvl9pPr marL="3675957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fld id="{3D6D45C8-A78B-4EA9-A300-476FD58210F8}" type="slidenum">
              <a:rPr lang="en-US" sz="1100">
                <a:latin typeface="Times New Roman" pitchFamily="18" charset="0"/>
              </a:rPr>
              <a:pPr/>
              <a:t>33</a:t>
            </a:fld>
            <a:endParaRPr lang="en-US" sz="110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WARP_SIZE </a:t>
            </a:r>
          </a:p>
        </p:txBody>
      </p:sp>
    </p:spTree>
    <p:extLst>
      <p:ext uri="{BB962C8B-B14F-4D97-AF65-F5344CB8AC3E}">
        <p14:creationId xmlns:p14="http://schemas.microsoft.com/office/powerpoint/2010/main" val="498112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8230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2262F-AFE6-4C9E-BD41-86DCF51B3A7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669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7967" eaLnBrk="0" hangingPunct="0">
              <a:defRPr sz="2300">
                <a:solidFill>
                  <a:schemeClr val="tx1"/>
                </a:solidFill>
                <a:latin typeface="Palatino" pitchFamily="18" charset="0"/>
              </a:defRPr>
            </a:lvl1pPr>
            <a:lvl2pPr marL="702756" indent="-270291" defTabSz="897967" eaLnBrk="0" hangingPunct="0">
              <a:defRPr sz="2300">
                <a:solidFill>
                  <a:schemeClr val="tx1"/>
                </a:solidFill>
                <a:latin typeface="Palatino" pitchFamily="18" charset="0"/>
              </a:defRPr>
            </a:lvl2pPr>
            <a:lvl3pPr marL="1081164" indent="-216233" defTabSz="897967" eaLnBrk="0" hangingPunct="0">
              <a:defRPr sz="2300">
                <a:solidFill>
                  <a:schemeClr val="tx1"/>
                </a:solidFill>
                <a:latin typeface="Palatino" pitchFamily="18" charset="0"/>
              </a:defRPr>
            </a:lvl3pPr>
            <a:lvl4pPr marL="1513629" indent="-216233" defTabSz="897967" eaLnBrk="0" hangingPunct="0">
              <a:defRPr sz="2300">
                <a:solidFill>
                  <a:schemeClr val="tx1"/>
                </a:solidFill>
                <a:latin typeface="Palatino" pitchFamily="18" charset="0"/>
              </a:defRPr>
            </a:lvl4pPr>
            <a:lvl5pPr marL="1946095" indent="-216233" defTabSz="897967" eaLnBrk="0" hangingPunct="0">
              <a:defRPr sz="2300">
                <a:solidFill>
                  <a:schemeClr val="tx1"/>
                </a:solidFill>
                <a:latin typeface="Palatino" pitchFamily="18" charset="0"/>
              </a:defRPr>
            </a:lvl5pPr>
            <a:lvl6pPr marL="2378560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Palatino" pitchFamily="18" charset="0"/>
              </a:defRPr>
            </a:lvl6pPr>
            <a:lvl7pPr marL="2811026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Palatino" pitchFamily="18" charset="0"/>
              </a:defRPr>
            </a:lvl7pPr>
            <a:lvl8pPr marL="3243491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Palatino" pitchFamily="18" charset="0"/>
              </a:defRPr>
            </a:lvl8pPr>
            <a:lvl9pPr marL="3675957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fld id="{3D6D45C8-A78B-4EA9-A300-476FD58210F8}" type="slidenum">
              <a:rPr lang="en-US" sz="1100">
                <a:latin typeface="Times New Roman" pitchFamily="18" charset="0"/>
              </a:rPr>
              <a:pPr/>
              <a:t>37</a:t>
            </a:fld>
            <a:endParaRPr lang="en-US" sz="110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WARP_SIZE </a:t>
            </a:r>
          </a:p>
        </p:txBody>
      </p:sp>
    </p:spTree>
    <p:extLst>
      <p:ext uri="{BB962C8B-B14F-4D97-AF65-F5344CB8AC3E}">
        <p14:creationId xmlns:p14="http://schemas.microsoft.com/office/powerpoint/2010/main" val="1035177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How can you reduce warp divergence a program?
https://www.polleverywhere.com/free_text_polls/1dobHLMencbO13n5JmZ6I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2262F-AFE6-4C9E-BD41-86DCF51B3A78}" type="slidenum">
              <a:rPr lang="en-US" smtClean="0"/>
              <a:t>44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2A465F-4F4A-44E7-B901-FD85279EA7A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99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56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048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669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46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defTabSz="9144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89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defTabSz="9144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94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defTabSz="9144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48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"/>
            <a:ext cx="9144000" cy="5143499"/>
            <a:chOff x="0" y="-1"/>
            <a:chExt cx="10972800" cy="6172199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28" b="9530"/>
            <a:stretch/>
          </p:blipFill>
          <p:spPr>
            <a:xfrm>
              <a:off x="0" y="-1"/>
              <a:ext cx="10972800" cy="6172199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0" y="-1"/>
              <a:ext cx="10972800" cy="6172199"/>
            </a:xfrm>
            <a:prstGeom prst="rect">
              <a:avLst/>
            </a:pr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80961" fontAlgn="base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</a:endParaRPr>
            </a:p>
          </p:txBody>
        </p:sp>
      </p:grp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16867" y="3998626"/>
            <a:ext cx="7241055" cy="338491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77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5" name="Title 304"/>
          <p:cNvSpPr>
            <a:spLocks noGrp="1"/>
          </p:cNvSpPr>
          <p:nvPr>
            <p:ph type="title"/>
          </p:nvPr>
        </p:nvSpPr>
        <p:spPr>
          <a:xfrm>
            <a:off x="1495360" y="3444693"/>
            <a:ext cx="7252400" cy="553934"/>
          </a:xfrm>
        </p:spPr>
        <p:txBody>
          <a:bodyPr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defRPr sz="3333" b="0" cap="none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1" y="624039"/>
            <a:ext cx="9144001" cy="1488781"/>
            <a:chOff x="0" y="748845"/>
            <a:chExt cx="6356036" cy="1379811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3"/>
            <a:srcRect l="12327"/>
            <a:stretch/>
          </p:blipFill>
          <p:spPr>
            <a:xfrm>
              <a:off x="0" y="748845"/>
              <a:ext cx="3105001" cy="76038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380" y="937806"/>
              <a:ext cx="2073674" cy="38246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477"/>
            <a:stretch/>
          </p:blipFill>
          <p:spPr>
            <a:xfrm>
              <a:off x="1039432" y="1561775"/>
              <a:ext cx="5316604" cy="566881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 userDrawn="1"/>
          </p:nvGrpSpPr>
          <p:grpSpPr>
            <a:xfrm>
              <a:off x="1643784" y="1708498"/>
              <a:ext cx="1170069" cy="272357"/>
              <a:chOff x="4100403" y="1765746"/>
              <a:chExt cx="3118543" cy="725905"/>
            </a:xfrm>
          </p:grpSpPr>
          <p:pic>
            <p:nvPicPr>
              <p:cNvPr id="21" name="Picture 20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0403" y="1765746"/>
                <a:ext cx="561259" cy="725905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38124" y="1905033"/>
                <a:ext cx="2380822" cy="5813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3316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5"/>
            <a:ext cx="7886700" cy="2139553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rgbClr val="FEB712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7177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3" b="4261"/>
          <a:stretch/>
        </p:blipFill>
        <p:spPr>
          <a:xfrm>
            <a:off x="-1" y="1"/>
            <a:ext cx="915096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837069"/>
            <a:ext cx="7886700" cy="994172"/>
          </a:xfrm>
        </p:spPr>
        <p:txBody>
          <a:bodyPr/>
          <a:lstStyle>
            <a:lvl1pPr>
              <a:defRPr>
                <a:solidFill>
                  <a:srgbClr val="FEB71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98513"/>
            <a:ext cx="7886700" cy="23385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31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820772"/>
            <a:ext cx="7886700" cy="994172"/>
          </a:xfrm>
        </p:spPr>
        <p:txBody>
          <a:bodyPr/>
          <a:lstStyle>
            <a:lvl1pPr>
              <a:defRPr>
                <a:solidFill>
                  <a:srgbClr val="FEB71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74067"/>
            <a:ext cx="7886700" cy="2893196"/>
          </a:xfrm>
        </p:spPr>
        <p:txBody>
          <a:bodyPr/>
          <a:lstStyle>
            <a:lvl1pPr>
              <a:defRPr>
                <a:solidFill>
                  <a:srgbClr val="195CB3"/>
                </a:solidFill>
              </a:defRPr>
            </a:lvl1pPr>
            <a:lvl2pPr>
              <a:defRPr>
                <a:solidFill>
                  <a:srgbClr val="195CB3"/>
                </a:solidFill>
              </a:defRPr>
            </a:lvl2pPr>
            <a:lvl3pPr>
              <a:defRPr>
                <a:solidFill>
                  <a:srgbClr val="195CB3"/>
                </a:solidFill>
              </a:defRPr>
            </a:lvl3pPr>
            <a:lvl4pPr>
              <a:defRPr>
                <a:solidFill>
                  <a:srgbClr val="195CB3"/>
                </a:solidFill>
              </a:defRPr>
            </a:lvl4pPr>
            <a:lvl5pPr>
              <a:defRPr>
                <a:solidFill>
                  <a:srgbClr val="195CB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4767264"/>
            <a:ext cx="2057400" cy="273844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6878869-5E9A-E643-8F05-4B8AD2B4F49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379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820774"/>
            <a:ext cx="7886700" cy="994172"/>
          </a:xfrm>
        </p:spPr>
        <p:txBody>
          <a:bodyPr/>
          <a:lstStyle>
            <a:lvl1pPr>
              <a:defRPr>
                <a:solidFill>
                  <a:srgbClr val="FEB71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3095"/>
            <a:ext cx="3886200" cy="2919726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3095"/>
            <a:ext cx="3886200" cy="2919726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4767264"/>
            <a:ext cx="2057400" cy="273844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8F35B1C-632B-704D-B5A9-838BE12B15E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698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821630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23950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441883"/>
            <a:ext cx="3868340" cy="23253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823949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441883"/>
            <a:ext cx="3887391" cy="23253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4767264"/>
            <a:ext cx="2057400" cy="273844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D4E4F36-B980-BD45-9C98-B4D77CA9781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243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82077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4767264"/>
            <a:ext cx="2057400" cy="273844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72AC4B4-E784-3A43-9BEE-ABF590D2DAE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030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4767264"/>
            <a:ext cx="2057400" cy="273844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A6CCDE-1E55-D643-89D7-46FE1F4149A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515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15491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12045"/>
            <a:ext cx="4629151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15642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4767264"/>
            <a:ext cx="2057400" cy="273844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32F91E1-27EC-5749-B519-1D9D1912740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398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2364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112045"/>
            <a:ext cx="4629151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23791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4767264"/>
            <a:ext cx="2057400" cy="273844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92A224A3-3157-114B-90B5-A113182E658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52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82077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4767264"/>
            <a:ext cx="2057400" cy="273844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61FA58F-3437-504F-83EF-265A9C77B45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39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91" y="289561"/>
            <a:ext cx="8313420" cy="55393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>
                <a:solidFill>
                  <a:srgbClr val="76B9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504" y="809627"/>
            <a:ext cx="8290560" cy="402391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5716" marR="0" indent="-315716" algn="l" defTabSz="384929" rtl="0" eaLnBrk="1" fontAlgn="base" latinLnBrk="0" hangingPunct="1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 lang="en-US" sz="2000" dirty="0" smtClean="0"/>
            </a:lvl1pPr>
            <a:lvl2pPr marL="700218" marR="0" indent="-253983" algn="l" defTabSz="384929" rtl="0" eaLnBrk="1" fontAlgn="base" latinLnBrk="0" hangingPunct="1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 lang="en-US" sz="1556" dirty="0" smtClean="0"/>
            </a:lvl2pPr>
            <a:lvl3pPr marL="894234" marR="0" indent="-225764" algn="l" defTabSz="384929" rtl="0" eaLnBrk="1" fontAlgn="base" latinLnBrk="0" hangingPunct="1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 lang="en-US" sz="1556" dirty="0" smtClean="0"/>
            </a:lvl3pPr>
          </a:lstStyle>
          <a:p>
            <a:pPr marL="315716" marR="0" lvl="0" indent="-315716" algn="l" defTabSz="384929" rtl="0" eaLnBrk="1" fontAlgn="base" latinLnBrk="0" hangingPunct="1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223" b="0" i="0" u="none" strike="noStrike" kern="0" cap="none" spc="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  <a:p>
            <a:pPr marL="315716" marR="0" lvl="1" indent="-315716" algn="l" defTabSz="384929" rtl="0" eaLnBrk="1" fontAlgn="base" latinLnBrk="0" hangingPunct="1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223" b="0" i="0" u="none" strike="noStrike" kern="0" cap="none" spc="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315716" marR="0" lvl="2" indent="-315716" algn="l" defTabSz="384929" rtl="0" eaLnBrk="1" fontAlgn="base" latinLnBrk="0" hangingPunct="1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223" b="0" i="0" u="none" strike="noStrike" kern="0" cap="none" spc="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324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1205922"/>
            <a:ext cx="1971675" cy="342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205922"/>
            <a:ext cx="5800725" cy="342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FB3EA47-46D0-8E44-97EB-D7DFC00DB61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053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91" y="289561"/>
            <a:ext cx="8313420" cy="54938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>
                <a:solidFill>
                  <a:srgbClr val="76B9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504" y="809627"/>
            <a:ext cx="8290560" cy="402391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5716" marR="0" indent="-315716" algn="l" defTabSz="384929" rtl="0" eaLnBrk="1" fontAlgn="base" latinLnBrk="0" hangingPunct="1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 lang="en-US" sz="2000" dirty="0" smtClean="0"/>
            </a:lvl1pPr>
            <a:lvl2pPr marL="700218" marR="0" indent="-253983" algn="l" defTabSz="384929" rtl="0" eaLnBrk="1" fontAlgn="base" latinLnBrk="0" hangingPunct="1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 lang="en-US" sz="1556" dirty="0" smtClean="0"/>
            </a:lvl2pPr>
            <a:lvl3pPr marL="894234" marR="0" indent="-225764" algn="l" defTabSz="384929" rtl="0" eaLnBrk="1" fontAlgn="base" latinLnBrk="0" hangingPunct="1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 lang="en-US" sz="1556" dirty="0" smtClean="0"/>
            </a:lvl3pPr>
          </a:lstStyle>
          <a:p>
            <a:pPr marL="315716" marR="0" lvl="0" indent="-315716" algn="l" defTabSz="384929" rtl="0" eaLnBrk="1" fontAlgn="base" latinLnBrk="0" hangingPunct="1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223" b="0" i="0" u="none" strike="noStrike" kern="0" cap="none" spc="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  <a:p>
            <a:pPr marL="315716" marR="0" lvl="1" indent="-315716" algn="l" defTabSz="384929" rtl="0" eaLnBrk="1" fontAlgn="base" latinLnBrk="0" hangingPunct="1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223" b="0" i="0" u="none" strike="noStrike" kern="0" cap="none" spc="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315716" marR="0" lvl="2" indent="-315716" algn="l" defTabSz="384929" rtl="0" eaLnBrk="1" fontAlgn="base" latinLnBrk="0" hangingPunct="1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223" b="0" i="0" u="none" strike="noStrike" kern="0" cap="none" spc="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2825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91" y="289561"/>
            <a:ext cx="8313420" cy="54938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46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branding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91" y="289561"/>
            <a:ext cx="8313420" cy="55393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>
                <a:solidFill>
                  <a:srgbClr val="76B9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504" y="812273"/>
            <a:ext cx="8290560" cy="40212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5716" marR="0" indent="-315716" algn="l" defTabSz="384929" rtl="0" eaLnBrk="1" fontAlgn="base" latinLnBrk="0" hangingPunct="1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 lang="en-US" sz="2000" dirty="0" smtClean="0"/>
            </a:lvl1pPr>
            <a:lvl2pPr marL="700218" marR="0" indent="-253983" algn="l" defTabSz="384929" rtl="0" eaLnBrk="1" fontAlgn="base" latinLnBrk="0" hangingPunct="1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 lang="en-US" sz="1777" dirty="0" smtClean="0"/>
            </a:lvl2pPr>
            <a:lvl3pPr marL="894234" marR="0" indent="-225764" algn="l" defTabSz="384929" rtl="0" eaLnBrk="1" fontAlgn="base" latinLnBrk="0" hangingPunct="1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 lang="en-US" sz="1556" dirty="0" smtClean="0"/>
            </a:lvl3pPr>
          </a:lstStyle>
          <a:p>
            <a:pPr marL="315716" marR="0" lvl="0" indent="-315716" algn="l" defTabSz="384929" rtl="0" eaLnBrk="1" fontAlgn="base" latinLnBrk="0" hangingPunct="1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223" b="0" i="0" u="none" strike="noStrike" kern="0" cap="none" spc="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  <a:p>
            <a:pPr marL="315716" marR="0" lvl="1" indent="-315716" algn="l" defTabSz="384929" rtl="0" eaLnBrk="1" fontAlgn="base" latinLnBrk="0" hangingPunct="1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223" b="0" i="0" u="none" strike="noStrike" kern="0" cap="none" spc="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315716" marR="0" lvl="2" indent="-315716" algn="l" defTabSz="384929" rtl="0" eaLnBrk="1" fontAlgn="base" latinLnBrk="0" hangingPunct="1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223" b="0" i="0" u="none" strike="noStrike" kern="0" cap="none" spc="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931172"/>
            <a:ext cx="9144000" cy="2154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0961" fontAlgn="base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599" y="5032269"/>
            <a:ext cx="267524" cy="8553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 defTabSz="380961" fontAlgn="base">
              <a:spcBef>
                <a:spcPct val="0"/>
              </a:spcBef>
              <a:spcAft>
                <a:spcPct val="0"/>
              </a:spcAft>
            </a:pPr>
            <a:fld id="{9EF62655-870B-4C06-BC3D-C67D37BAE36D}" type="slidenum">
              <a:rPr lang="en-US" sz="556" smtClean="0">
                <a:solidFill>
                  <a:srgbClr val="6F6F6F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 defTabSz="38096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556" cap="none" dirty="0">
                <a:solidFill>
                  <a:srgbClr val="6F6F6F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47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91" y="289561"/>
            <a:ext cx="8313420" cy="55393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504" y="809625"/>
            <a:ext cx="8290560" cy="399416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000" dirty="0" smtClean="0"/>
            </a:lvl1pPr>
            <a:lvl2pPr>
              <a:defRPr lang="en-US" sz="1556" dirty="0" smtClean="0"/>
            </a:lvl2pPr>
            <a:lvl3pPr>
              <a:defRPr lang="en-US" sz="1556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8367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91" y="289561"/>
            <a:ext cx="8313420" cy="55393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35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entered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91" y="289561"/>
            <a:ext cx="8313420" cy="55393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lang="en-US" dirty="0">
                <a:solidFill>
                  <a:srgbClr val="76B9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32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1"/>
            <a:ext cx="8382000" cy="384571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accent2">
                    <a:lumMod val="75000"/>
                  </a:schemeClr>
                </a:solidFill>
                <a:latin typeface="Akzidenz-Grotesk Extended BQ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742950"/>
            <a:ext cx="5638800" cy="3962400"/>
          </a:xfrm>
        </p:spPr>
        <p:txBody>
          <a:bodyPr>
            <a:normAutofit/>
          </a:bodyPr>
          <a:lstStyle>
            <a:lvl1pPr>
              <a:defRPr sz="1800"/>
            </a:lvl1pPr>
            <a:lvl2pPr marL="742932" indent="-285744">
              <a:buFont typeface="Arial" pitchFamily="34" charset="0"/>
              <a:buChar char="•"/>
              <a:defRPr sz="1800">
                <a:latin typeface="AkzidenzGrotesk" pitchFamily="50" charset="0"/>
              </a:defRPr>
            </a:lvl2pPr>
            <a:lvl3pPr>
              <a:defRPr sz="1800">
                <a:latin typeface="AkzidenzGrotesk" pitchFamily="50" charset="0"/>
              </a:defRPr>
            </a:lvl3pPr>
            <a:lvl4pPr marL="1600160" indent="-228594">
              <a:buFont typeface="Arial" pitchFamily="34" charset="0"/>
              <a:buChar char="•"/>
              <a:defRPr sz="1800">
                <a:latin typeface="AkzidenzGrotesk" pitchFamily="50" charset="0"/>
              </a:defRPr>
            </a:lvl4pPr>
            <a:lvl5pPr marL="2057349" indent="-228594">
              <a:buFont typeface="Arial" pitchFamily="34" charset="0"/>
              <a:buChar char="•"/>
              <a:defRPr sz="1800">
                <a:latin typeface="AkzidenzGrotesk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850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op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66" y="206375"/>
            <a:ext cx="7670271" cy="55393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889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EB712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BB7CD7A-4738-C944-85F0-E4B6B1B1035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00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13.jp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5667" y="291626"/>
            <a:ext cx="8246783" cy="553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6455" y="1110344"/>
            <a:ext cx="8226619" cy="362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" y="4989838"/>
            <a:ext cx="9146619" cy="158643"/>
            <a:chOff x="0" y="5987804"/>
            <a:chExt cx="8231957" cy="190372"/>
          </a:xfrm>
        </p:grpSpPr>
        <p:sp>
          <p:nvSpPr>
            <p:cNvPr id="36" name="Parallelogram 35"/>
            <p:cNvSpPr/>
            <p:nvPr userDrawn="1"/>
          </p:nvSpPr>
          <p:spPr>
            <a:xfrm>
              <a:off x="7178479" y="6000375"/>
              <a:ext cx="819901" cy="171825"/>
            </a:xfrm>
            <a:prstGeom prst="parallelogram">
              <a:avLst>
                <a:gd name="adj" fmla="val 36300"/>
              </a:avLst>
            </a:prstGeom>
            <a:solidFill>
              <a:srgbClr val="FA63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159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endParaRPr>
            </a:p>
          </p:txBody>
        </p:sp>
        <p:sp>
          <p:nvSpPr>
            <p:cNvPr id="37" name="Parallelogram 36"/>
            <p:cNvSpPr/>
            <p:nvPr userDrawn="1"/>
          </p:nvSpPr>
          <p:spPr>
            <a:xfrm>
              <a:off x="6394206" y="6000375"/>
              <a:ext cx="819901" cy="171825"/>
            </a:xfrm>
            <a:prstGeom prst="parallelogram">
              <a:avLst>
                <a:gd name="adj" fmla="val 36300"/>
              </a:avLst>
            </a:prstGeom>
            <a:solidFill>
              <a:srgbClr val="76B9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1593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 userDrawn="1"/>
          </p:nvPicPr>
          <p:blipFill rotWithShape="1">
            <a:blip r:embed="rId10"/>
            <a:srcRect t="-6317" r="97921" b="17099"/>
            <a:stretch/>
          </p:blipFill>
          <p:spPr>
            <a:xfrm>
              <a:off x="7947899" y="5987804"/>
              <a:ext cx="284058" cy="190372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 rotWithShape="1">
            <a:blip r:embed="rId11"/>
            <a:srcRect l="52877" t="1978" r="-1" b="17095"/>
            <a:stretch/>
          </p:blipFill>
          <p:spPr>
            <a:xfrm>
              <a:off x="0" y="6002009"/>
              <a:ext cx="6433059" cy="172676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531913" y="5021236"/>
            <a:ext cx="267524" cy="1026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 defTabSz="380961" fontAlgn="base">
              <a:spcBef>
                <a:spcPct val="0"/>
              </a:spcBef>
              <a:spcAft>
                <a:spcPct val="0"/>
              </a:spcAft>
            </a:pPr>
            <a:fld id="{9EF62655-870B-4C06-BC3D-C67D37BAE36D}" type="slidenum">
              <a:rPr lang="en-US" sz="556" smtClean="0">
                <a:solidFill>
                  <a:srgbClr val="FFFFFF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 defTabSz="38096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667" cap="none" dirty="0">
                <a:solidFill>
                  <a:srgbClr val="FFFFFF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-8951" y="4993160"/>
            <a:ext cx="916432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969" y="5032625"/>
            <a:ext cx="550131" cy="76098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8199879" y="5028453"/>
            <a:ext cx="483709" cy="84445"/>
            <a:chOff x="4100403" y="1765746"/>
            <a:chExt cx="3118543" cy="725905"/>
          </a:xfrm>
        </p:grpSpPr>
        <p:pic>
          <p:nvPicPr>
            <p:cNvPr id="48" name="Picture 47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0403" y="1765746"/>
              <a:ext cx="561259" cy="725905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8124" y="1905033"/>
              <a:ext cx="2380822" cy="581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23643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33" b="0" cap="none" baseline="0">
          <a:solidFill>
            <a:srgbClr val="33333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rgbClr val="73B9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rgbClr val="73B9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rgbClr val="73B9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rgbClr val="73B900"/>
          </a:solidFill>
          <a:latin typeface="Arial" charset="0"/>
        </a:defRPr>
      </a:lvl5pPr>
      <a:lvl6pPr marL="380961" algn="l" rtl="0" eaLnBrk="1" fontAlgn="base" hangingPunct="1">
        <a:spcBef>
          <a:spcPct val="0"/>
        </a:spcBef>
        <a:spcAft>
          <a:spcPct val="0"/>
        </a:spcAft>
        <a:defRPr sz="2667" b="1">
          <a:solidFill>
            <a:srgbClr val="73B900"/>
          </a:solidFill>
          <a:latin typeface="Arial" charset="0"/>
        </a:defRPr>
      </a:lvl6pPr>
      <a:lvl7pPr marL="761921" algn="l" rtl="0" eaLnBrk="1" fontAlgn="base" hangingPunct="1">
        <a:spcBef>
          <a:spcPct val="0"/>
        </a:spcBef>
        <a:spcAft>
          <a:spcPct val="0"/>
        </a:spcAft>
        <a:defRPr sz="2667" b="1">
          <a:solidFill>
            <a:srgbClr val="73B900"/>
          </a:solidFill>
          <a:latin typeface="Arial" charset="0"/>
        </a:defRPr>
      </a:lvl7pPr>
      <a:lvl8pPr marL="1142881" algn="l" rtl="0" eaLnBrk="1" fontAlgn="base" hangingPunct="1">
        <a:spcBef>
          <a:spcPct val="0"/>
        </a:spcBef>
        <a:spcAft>
          <a:spcPct val="0"/>
        </a:spcAft>
        <a:defRPr sz="2667" b="1">
          <a:solidFill>
            <a:srgbClr val="73B900"/>
          </a:solidFill>
          <a:latin typeface="Arial" charset="0"/>
        </a:defRPr>
      </a:lvl8pPr>
      <a:lvl9pPr marL="1523839" algn="l" rtl="0" eaLnBrk="1" fontAlgn="base" hangingPunct="1">
        <a:spcBef>
          <a:spcPct val="0"/>
        </a:spcBef>
        <a:spcAft>
          <a:spcPct val="0"/>
        </a:spcAft>
        <a:defRPr sz="2667" b="1">
          <a:solidFill>
            <a:srgbClr val="73B900"/>
          </a:solidFill>
          <a:latin typeface="Arial" charset="0"/>
        </a:defRPr>
      </a:lvl9pPr>
    </p:titleStyle>
    <p:bodyStyle>
      <a:lvl1pPr marL="315716" indent="-315716" algn="l" defTabSz="384929" rtl="0" eaLnBrk="1" fontAlgn="base" hangingPunct="1">
        <a:lnSpc>
          <a:spcPct val="90000"/>
        </a:lnSpc>
        <a:spcBef>
          <a:spcPts val="249"/>
        </a:spcBef>
        <a:spcAft>
          <a:spcPts val="249"/>
        </a:spcAft>
        <a:buClr>
          <a:srgbClr val="6F6F6F"/>
        </a:buClr>
        <a:buSzPct val="100000"/>
        <a:buFont typeface="Arial" panose="020B0604020202020204" pitchFamily="34" charset="0"/>
        <a:buChar char="–"/>
        <a:defRPr sz="2000" b="0" baseline="0">
          <a:solidFill>
            <a:srgbClr val="6F6F6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00218" indent="-253983" algn="l" defTabSz="384929" rtl="0" eaLnBrk="1" fontAlgn="base" hangingPunct="1">
        <a:lnSpc>
          <a:spcPct val="90000"/>
        </a:lnSpc>
        <a:spcBef>
          <a:spcPts val="249"/>
        </a:spcBef>
        <a:spcAft>
          <a:spcPts val="249"/>
        </a:spcAft>
        <a:buClr>
          <a:schemeClr val="bg2"/>
        </a:buClr>
        <a:buSzPct val="100000"/>
        <a:buFont typeface="Arial" panose="020B0604020202020204" pitchFamily="34" charset="0"/>
        <a:buChar char="–"/>
        <a:defRPr sz="1556" b="0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894234" indent="-225764" algn="l" defTabSz="384929" rtl="0" eaLnBrk="1" fontAlgn="base" hangingPunct="1">
        <a:lnSpc>
          <a:spcPct val="90000"/>
        </a:lnSpc>
        <a:spcBef>
          <a:spcPts val="249"/>
        </a:spcBef>
        <a:spcAft>
          <a:spcPts val="249"/>
        </a:spcAft>
        <a:buClr>
          <a:schemeClr val="bg2"/>
        </a:buClr>
        <a:buSzPct val="100000"/>
        <a:buFont typeface="Arial" panose="020B0604020202020204" pitchFamily="34" charset="0"/>
        <a:buChar char="–"/>
        <a:defRPr sz="1556" b="0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478866" indent="-190479" algn="l" rtl="0" eaLnBrk="1" fontAlgn="base" hangingPunct="1">
        <a:spcBef>
          <a:spcPct val="20000"/>
        </a:spcBef>
        <a:spcAft>
          <a:spcPct val="0"/>
        </a:spcAft>
        <a:buChar char="–"/>
        <a:defRPr sz="1667">
          <a:solidFill>
            <a:schemeClr val="bg1"/>
          </a:solidFill>
          <a:latin typeface="+mn-lt"/>
        </a:defRPr>
      </a:lvl4pPr>
      <a:lvl5pPr marL="1764585" indent="-190479" algn="l" rtl="0" eaLnBrk="1" fontAlgn="base" hangingPunct="1">
        <a:spcBef>
          <a:spcPct val="20000"/>
        </a:spcBef>
        <a:spcAft>
          <a:spcPct val="0"/>
        </a:spcAft>
        <a:buChar char="»"/>
        <a:defRPr sz="1667">
          <a:solidFill>
            <a:schemeClr val="bg1"/>
          </a:solidFill>
          <a:latin typeface="+mn-lt"/>
        </a:defRPr>
      </a:lvl5pPr>
      <a:lvl6pPr marL="2145546" indent="-190479" algn="l" rtl="0" eaLnBrk="1" fontAlgn="base" hangingPunct="1">
        <a:spcBef>
          <a:spcPct val="20000"/>
        </a:spcBef>
        <a:spcAft>
          <a:spcPct val="0"/>
        </a:spcAft>
        <a:buChar char="»"/>
        <a:defRPr sz="1667">
          <a:solidFill>
            <a:schemeClr val="bg1"/>
          </a:solidFill>
          <a:latin typeface="+mn-lt"/>
        </a:defRPr>
      </a:lvl6pPr>
      <a:lvl7pPr marL="2526506" indent="-190479" algn="l" rtl="0" eaLnBrk="1" fontAlgn="base" hangingPunct="1">
        <a:spcBef>
          <a:spcPct val="20000"/>
        </a:spcBef>
        <a:spcAft>
          <a:spcPct val="0"/>
        </a:spcAft>
        <a:buChar char="»"/>
        <a:defRPr sz="1667">
          <a:solidFill>
            <a:schemeClr val="bg1"/>
          </a:solidFill>
          <a:latin typeface="+mn-lt"/>
        </a:defRPr>
      </a:lvl7pPr>
      <a:lvl8pPr marL="2907466" indent="-190479" algn="l" rtl="0" eaLnBrk="1" fontAlgn="base" hangingPunct="1">
        <a:spcBef>
          <a:spcPct val="20000"/>
        </a:spcBef>
        <a:spcAft>
          <a:spcPct val="0"/>
        </a:spcAft>
        <a:buChar char="»"/>
        <a:defRPr sz="1667">
          <a:solidFill>
            <a:schemeClr val="bg1"/>
          </a:solidFill>
          <a:latin typeface="+mn-lt"/>
        </a:defRPr>
      </a:lvl8pPr>
      <a:lvl9pPr marL="3288426" indent="-190479" algn="l" rtl="0" eaLnBrk="1" fontAlgn="base" hangingPunct="1">
        <a:spcBef>
          <a:spcPct val="20000"/>
        </a:spcBef>
        <a:spcAft>
          <a:spcPct val="0"/>
        </a:spcAft>
        <a:buChar char="»"/>
        <a:defRPr sz="1667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7619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61" algn="l" defTabSz="7619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21" algn="l" defTabSz="7619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881" algn="l" defTabSz="7619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39" algn="l" defTabSz="7619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00" algn="l" defTabSz="7619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760" algn="l" defTabSz="7619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20" algn="l" defTabSz="7619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680" algn="l" defTabSz="7619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0"/>
          <a:stretch/>
        </p:blipFill>
        <p:spPr>
          <a:xfrm>
            <a:off x="2" y="-1"/>
            <a:ext cx="9150967" cy="51435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85336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914809"/>
            <a:ext cx="7886700" cy="2717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E735C76-0146-514C-A84B-FCD4ED1093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FEB712"/>
          </a:solidFill>
          <a:latin typeface="Arial" charset="0"/>
          <a:ea typeface="Arial" charset="0"/>
          <a:cs typeface="Arial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rgbClr val="195CB3"/>
          </a:solidFill>
          <a:latin typeface="Arial" charset="0"/>
          <a:ea typeface="Arial" charset="0"/>
          <a:cs typeface="Arial" charset="0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195CB3"/>
          </a:solidFill>
          <a:latin typeface="Arial" charset="0"/>
          <a:ea typeface="Arial" charset="0"/>
          <a:cs typeface="Arial" charset="0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195CB3"/>
          </a:solidFill>
          <a:latin typeface="Arial" charset="0"/>
          <a:ea typeface="Arial" charset="0"/>
          <a:cs typeface="Arial" charset="0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rgbClr val="195CB3"/>
          </a:solidFill>
          <a:latin typeface="Arial" charset="0"/>
          <a:ea typeface="Arial" charset="0"/>
          <a:cs typeface="Arial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rgbClr val="195CB3"/>
          </a:solidFill>
          <a:latin typeface="Arial" charset="0"/>
          <a:ea typeface="Arial" charset="0"/>
          <a:cs typeface="Arial" charset="0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CUDA Parallelism Model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5534639"/>
            <a:ext cx="4572000" cy="4207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67" dirty="0">
                <a:solidFill>
                  <a:schemeClr val="bg1"/>
                </a:solidFill>
                <a:cs typeface="Times New Roman" pitchFamily="18" charset="0"/>
              </a:rPr>
              <a:t>Slide credit:  Slides adapted from </a:t>
            </a:r>
          </a:p>
          <a:p>
            <a:r>
              <a:rPr lang="en-US" sz="1067" dirty="0">
                <a:solidFill>
                  <a:schemeClr val="bg1"/>
                </a:solidFill>
                <a:cs typeface="Times New Roman" pitchFamily="18" charset="0"/>
              </a:rPr>
              <a:t>© David Kirk/NVIDIA and Wen-</a:t>
            </a:r>
            <a:r>
              <a:rPr lang="en-US" sz="1067" dirty="0" err="1">
                <a:solidFill>
                  <a:schemeClr val="bg1"/>
                </a:solidFill>
                <a:cs typeface="Times New Roman" pitchFamily="18" charset="0"/>
              </a:rPr>
              <a:t>mei</a:t>
            </a:r>
            <a:r>
              <a:rPr lang="en-US" sz="1067" dirty="0">
                <a:solidFill>
                  <a:schemeClr val="bg1"/>
                </a:solidFill>
                <a:cs typeface="Times New Roman" pitchFamily="18" charset="0"/>
              </a:rPr>
              <a:t> W. </a:t>
            </a:r>
            <a:r>
              <a:rPr lang="en-US" sz="1067" dirty="0" err="1">
                <a:solidFill>
                  <a:schemeClr val="bg1"/>
                </a:solidFill>
                <a:cs typeface="Times New Roman" pitchFamily="18" charset="0"/>
              </a:rPr>
              <a:t>Hwu</a:t>
            </a:r>
            <a:r>
              <a:rPr lang="en-US" sz="1067" dirty="0">
                <a:solidFill>
                  <a:schemeClr val="bg1"/>
                </a:solidFill>
                <a:cs typeface="Times New Roman" pitchFamily="18" charset="0"/>
              </a:rPr>
              <a:t>, 2007-2016</a:t>
            </a:r>
          </a:p>
        </p:txBody>
      </p:sp>
    </p:spTree>
    <p:extLst>
      <p:ext uri="{BB962C8B-B14F-4D97-AF65-F5344CB8AC3E}">
        <p14:creationId xmlns:p14="http://schemas.microsoft.com/office/powerpoint/2010/main" val="1952326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15291" y="999565"/>
            <a:ext cx="8313420" cy="549381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PCIe Specifications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idx="1"/>
          </p:nvPr>
        </p:nvSpPr>
        <p:spPr>
          <a:xfrm>
            <a:off x="426504" y="1519631"/>
            <a:ext cx="8290560" cy="402391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PCIe 3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8 Giga Transfers per second bi-directional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985 MB/s (x1)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15.75 GB/s (x16)</a:t>
            </a:r>
          </a:p>
          <a:p>
            <a:r>
              <a:rPr lang="en-US" dirty="0">
                <a:solidFill>
                  <a:schemeClr val="tx1"/>
                </a:solidFill>
              </a:rPr>
              <a:t>PCIe 4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16 Giga Transfers bi-directional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1.97 GB/s (x1)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31.5 GB/s (x16)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15291" y="999565"/>
            <a:ext cx="8313420" cy="549381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Key Takeaways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idx="1"/>
          </p:nvPr>
        </p:nvSpPr>
        <p:spPr>
          <a:xfrm>
            <a:off x="426504" y="1519631"/>
            <a:ext cx="8290560" cy="158551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GPUs are peripheral devices within a computer system</a:t>
            </a:r>
          </a:p>
          <a:p>
            <a:r>
              <a:rPr lang="en-US" dirty="0">
                <a:solidFill>
                  <a:schemeClr val="tx1"/>
                </a:solidFill>
              </a:rPr>
              <a:t>Data is transferred from CPU to GPU through PCIe links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20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0CFB2-96EF-464A-B94D-27C880E1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GPU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7583A-F0A2-47EA-80CE-DC621F2EDA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96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91" y="895350"/>
            <a:ext cx="8313420" cy="5493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GPU Hierarchies</a:t>
            </a:r>
          </a:p>
        </p:txBody>
      </p:sp>
      <p:sp>
        <p:nvSpPr>
          <p:cNvPr id="4" name="Slide Number Placeholder 10"/>
          <p:cNvSpPr txBox="1">
            <a:spLocks/>
          </p:cNvSpPr>
          <p:nvPr/>
        </p:nvSpPr>
        <p:spPr>
          <a:xfrm>
            <a:off x="6705600" y="4731877"/>
            <a:ext cx="190500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37EBC07-0C39-46AE-B847-2F07C04385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976282"/>
              </p:ext>
            </p:extLst>
          </p:nvPr>
        </p:nvGraphicFramePr>
        <p:xfrm>
          <a:off x="395939" y="1604944"/>
          <a:ext cx="8289925" cy="3189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985">
                  <a:extLst>
                    <a:ext uri="{9D8B030D-6E8A-4147-A177-3AD203B41FA5}">
                      <a16:colId xmlns:a16="http://schemas.microsoft.com/office/drawing/2014/main" val="4096341886"/>
                    </a:ext>
                  </a:extLst>
                </a:gridCol>
                <a:gridCol w="1657985">
                  <a:extLst>
                    <a:ext uri="{9D8B030D-6E8A-4147-A177-3AD203B41FA5}">
                      <a16:colId xmlns:a16="http://schemas.microsoft.com/office/drawing/2014/main" val="1683710943"/>
                    </a:ext>
                  </a:extLst>
                </a:gridCol>
                <a:gridCol w="1657985">
                  <a:extLst>
                    <a:ext uri="{9D8B030D-6E8A-4147-A177-3AD203B41FA5}">
                      <a16:colId xmlns:a16="http://schemas.microsoft.com/office/drawing/2014/main" val="3419571016"/>
                    </a:ext>
                  </a:extLst>
                </a:gridCol>
                <a:gridCol w="1657985">
                  <a:extLst>
                    <a:ext uri="{9D8B030D-6E8A-4147-A177-3AD203B41FA5}">
                      <a16:colId xmlns:a16="http://schemas.microsoft.com/office/drawing/2014/main" val="932756767"/>
                    </a:ext>
                  </a:extLst>
                </a:gridCol>
                <a:gridCol w="1657985">
                  <a:extLst>
                    <a:ext uri="{9D8B030D-6E8A-4147-A177-3AD203B41FA5}">
                      <a16:colId xmlns:a16="http://schemas.microsoft.com/office/drawing/2014/main" val="4143237349"/>
                    </a:ext>
                  </a:extLst>
                </a:gridCol>
              </a:tblGrid>
              <a:tr h="62270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Scalar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512102"/>
                  </a:ext>
                </a:extLst>
              </a:tr>
              <a:tr h="648904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Hardware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898161"/>
                  </a:ext>
                </a:extLst>
              </a:tr>
              <a:tr h="3113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ALU 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SIMD 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913878"/>
                  </a:ext>
                </a:extLst>
              </a:tr>
              <a:tr h="635802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Threads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486710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Warp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Thread 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Block Grid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680651"/>
                  </a:ext>
                </a:extLst>
              </a:tr>
              <a:tr h="3613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Memory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Register File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L1 Cache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L2 / Memory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37809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Address Space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Local per thread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Shared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Global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966591"/>
                  </a:ext>
                </a:extLst>
              </a:tr>
            </a:tbl>
          </a:graphicData>
        </a:graphic>
      </p:graphicFrame>
      <p:grpSp>
        <p:nvGrpSpPr>
          <p:cNvPr id="9" name="Group 26">
            <a:extLst>
              <a:ext uri="{FF2B5EF4-FFF2-40B4-BE49-F238E27FC236}">
                <a16:creationId xmlns:a16="http://schemas.microsoft.com/office/drawing/2014/main" id="{A6F9C35F-4D55-4287-B167-3865156280FB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2410122"/>
            <a:ext cx="800100" cy="323255"/>
            <a:chOff x="528" y="2688"/>
            <a:chExt cx="672" cy="362"/>
          </a:xfrm>
        </p:grpSpPr>
        <p:grpSp>
          <p:nvGrpSpPr>
            <p:cNvPr id="10" name="Group 24">
              <a:extLst>
                <a:ext uri="{FF2B5EF4-FFF2-40B4-BE49-F238E27FC236}">
                  <a16:creationId xmlns:a16="http://schemas.microsoft.com/office/drawing/2014/main" id="{9D91326F-D964-456F-A41B-4581750B0B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688"/>
              <a:ext cx="672" cy="288"/>
              <a:chOff x="528" y="2688"/>
              <a:chExt cx="672" cy="288"/>
            </a:xfrm>
          </p:grpSpPr>
          <p:sp>
            <p:nvSpPr>
              <p:cNvPr id="12" name="Line 13">
                <a:extLst>
                  <a:ext uri="{FF2B5EF4-FFF2-40B4-BE49-F238E27FC236}">
                    <a16:creationId xmlns:a16="http://schemas.microsoft.com/office/drawing/2014/main" id="{C90AD522-F105-452E-9408-9B26CF2961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68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  <p:sp>
            <p:nvSpPr>
              <p:cNvPr id="13" name="Line 14">
                <a:extLst>
                  <a:ext uri="{FF2B5EF4-FFF2-40B4-BE49-F238E27FC236}">
                    <a16:creationId xmlns:a16="http://schemas.microsoft.com/office/drawing/2014/main" id="{C8244EFE-C6C2-43DF-85DB-C3C4B46FDF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4" y="268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  <p:sp>
            <p:nvSpPr>
              <p:cNvPr id="14" name="Line 19">
                <a:extLst>
                  <a:ext uri="{FF2B5EF4-FFF2-40B4-BE49-F238E27FC236}">
                    <a16:creationId xmlns:a16="http://schemas.microsoft.com/office/drawing/2014/main" id="{96CE9650-4F44-46DE-9DD1-97F89E93B9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2688"/>
                <a:ext cx="144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  <p:sp>
            <p:nvSpPr>
              <p:cNvPr id="15" name="Line 20">
                <a:extLst>
                  <a:ext uri="{FF2B5EF4-FFF2-40B4-BE49-F238E27FC236}">
                    <a16:creationId xmlns:a16="http://schemas.microsoft.com/office/drawing/2014/main" id="{52DE9639-683E-40A2-A740-2F76239757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56" y="2688"/>
                <a:ext cx="144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  <p:sp>
            <p:nvSpPr>
              <p:cNvPr id="16" name="Line 21">
                <a:extLst>
                  <a:ext uri="{FF2B5EF4-FFF2-40B4-BE49-F238E27FC236}">
                    <a16:creationId xmlns:a16="http://schemas.microsoft.com/office/drawing/2014/main" id="{74D4F85B-3108-413E-92E2-65E2537DB0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976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  <p:sp>
            <p:nvSpPr>
              <p:cNvPr id="17" name="Line 22">
                <a:extLst>
                  <a:ext uri="{FF2B5EF4-FFF2-40B4-BE49-F238E27FC236}">
                    <a16:creationId xmlns:a16="http://schemas.microsoft.com/office/drawing/2014/main" id="{AEC1AA62-C423-4B3D-B140-2A64A9CC08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2688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  <p:sp>
            <p:nvSpPr>
              <p:cNvPr id="18" name="Line 23">
                <a:extLst>
                  <a:ext uri="{FF2B5EF4-FFF2-40B4-BE49-F238E27FC236}">
                    <a16:creationId xmlns:a16="http://schemas.microsoft.com/office/drawing/2014/main" id="{B6C22379-FAE1-4B83-9023-B78E4AB2B9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2688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</p:grpSp>
        <p:sp>
          <p:nvSpPr>
            <p:cNvPr id="11" name="Text Box 25">
              <a:extLst>
                <a:ext uri="{FF2B5EF4-FFF2-40B4-BE49-F238E27FC236}">
                  <a16:creationId xmlns:a16="http://schemas.microsoft.com/office/drawing/2014/main" id="{F1E0DC89-4A7E-4C41-9EDE-31C4346380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" y="2688"/>
              <a:ext cx="488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Palatino" pitchFamily="18" charset="0"/>
                  <a:ea typeface=""/>
                  <a:cs typeface="Arial" charset="0"/>
                </a:rPr>
                <a:t>ALU</a:t>
              </a:r>
            </a:p>
          </p:txBody>
        </p:sp>
      </p:grpSp>
      <p:sp>
        <p:nvSpPr>
          <p:cNvPr id="19" name="Freeform 123">
            <a:extLst>
              <a:ext uri="{FF2B5EF4-FFF2-40B4-BE49-F238E27FC236}">
                <a16:creationId xmlns:a16="http://schemas.microsoft.com/office/drawing/2014/main" id="{5037FE7F-D0B6-439D-BA1B-253D1821ABFB}"/>
              </a:ext>
            </a:extLst>
          </p:cNvPr>
          <p:cNvSpPr>
            <a:spLocks/>
          </p:cNvSpPr>
          <p:nvPr/>
        </p:nvSpPr>
        <p:spPr bwMode="auto">
          <a:xfrm>
            <a:off x="2822971" y="3271117"/>
            <a:ext cx="54769" cy="45452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grpSp>
        <p:nvGrpSpPr>
          <p:cNvPr id="22" name="Group 26">
            <a:extLst>
              <a:ext uri="{FF2B5EF4-FFF2-40B4-BE49-F238E27FC236}">
                <a16:creationId xmlns:a16="http://schemas.microsoft.com/office/drawing/2014/main" id="{F73A7DE2-7D46-4293-8050-DB4904750D7B}"/>
              </a:ext>
            </a:extLst>
          </p:cNvPr>
          <p:cNvGrpSpPr>
            <a:grpSpLocks/>
          </p:cNvGrpSpPr>
          <p:nvPr/>
        </p:nvGrpSpPr>
        <p:grpSpPr bwMode="auto">
          <a:xfrm>
            <a:off x="4229100" y="2518932"/>
            <a:ext cx="800100" cy="323254"/>
            <a:chOff x="528" y="2688"/>
            <a:chExt cx="672" cy="362"/>
          </a:xfrm>
        </p:grpSpPr>
        <p:grpSp>
          <p:nvGrpSpPr>
            <p:cNvPr id="23" name="Group 24">
              <a:extLst>
                <a:ext uri="{FF2B5EF4-FFF2-40B4-BE49-F238E27FC236}">
                  <a16:creationId xmlns:a16="http://schemas.microsoft.com/office/drawing/2014/main" id="{47F3055E-EB18-4C04-A8D5-A72F66980C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688"/>
              <a:ext cx="672" cy="288"/>
              <a:chOff x="528" y="2688"/>
              <a:chExt cx="672" cy="288"/>
            </a:xfrm>
          </p:grpSpPr>
          <p:sp>
            <p:nvSpPr>
              <p:cNvPr id="25" name="Line 13">
                <a:extLst>
                  <a:ext uri="{FF2B5EF4-FFF2-40B4-BE49-F238E27FC236}">
                    <a16:creationId xmlns:a16="http://schemas.microsoft.com/office/drawing/2014/main" id="{32146E58-656D-4998-88BE-68EFC34698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68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  <p:sp>
            <p:nvSpPr>
              <p:cNvPr id="26" name="Line 14">
                <a:extLst>
                  <a:ext uri="{FF2B5EF4-FFF2-40B4-BE49-F238E27FC236}">
                    <a16:creationId xmlns:a16="http://schemas.microsoft.com/office/drawing/2014/main" id="{9DB74BB1-A938-431A-AE11-0DBF9BB822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4" y="268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  <p:sp>
            <p:nvSpPr>
              <p:cNvPr id="27" name="Line 19">
                <a:extLst>
                  <a:ext uri="{FF2B5EF4-FFF2-40B4-BE49-F238E27FC236}">
                    <a16:creationId xmlns:a16="http://schemas.microsoft.com/office/drawing/2014/main" id="{60993D63-CCB5-45F2-96A7-4AB47DA000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2688"/>
                <a:ext cx="144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  <p:sp>
            <p:nvSpPr>
              <p:cNvPr id="28" name="Line 20">
                <a:extLst>
                  <a:ext uri="{FF2B5EF4-FFF2-40B4-BE49-F238E27FC236}">
                    <a16:creationId xmlns:a16="http://schemas.microsoft.com/office/drawing/2014/main" id="{819D09B2-D7D3-4FCC-89E3-161F0DE8B4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56" y="2688"/>
                <a:ext cx="144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  <p:sp>
            <p:nvSpPr>
              <p:cNvPr id="29" name="Line 21">
                <a:extLst>
                  <a:ext uri="{FF2B5EF4-FFF2-40B4-BE49-F238E27FC236}">
                    <a16:creationId xmlns:a16="http://schemas.microsoft.com/office/drawing/2014/main" id="{F7554907-6B8E-4701-9A77-3A73E0060C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976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  <p:sp>
            <p:nvSpPr>
              <p:cNvPr id="30" name="Line 22">
                <a:extLst>
                  <a:ext uri="{FF2B5EF4-FFF2-40B4-BE49-F238E27FC236}">
                    <a16:creationId xmlns:a16="http://schemas.microsoft.com/office/drawing/2014/main" id="{96D2E707-C0D9-4063-90A4-517D1F3CDF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2688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  <p:sp>
            <p:nvSpPr>
              <p:cNvPr id="31" name="Line 23">
                <a:extLst>
                  <a:ext uri="{FF2B5EF4-FFF2-40B4-BE49-F238E27FC236}">
                    <a16:creationId xmlns:a16="http://schemas.microsoft.com/office/drawing/2014/main" id="{6903A12E-D9D1-4DB0-A811-9E2D4C235F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2688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</p:grpSp>
        <p:sp>
          <p:nvSpPr>
            <p:cNvPr id="24" name="Text Box 25">
              <a:extLst>
                <a:ext uri="{FF2B5EF4-FFF2-40B4-BE49-F238E27FC236}">
                  <a16:creationId xmlns:a16="http://schemas.microsoft.com/office/drawing/2014/main" id="{214AC234-E6BD-42C7-ABE0-ACA9A9E8C1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" y="2688"/>
              <a:ext cx="504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Palatino" pitchFamily="18" charset="0"/>
                  <a:ea typeface=""/>
                  <a:cs typeface="Arial" charset="0"/>
                </a:rPr>
                <a:t>ALU</a:t>
              </a:r>
            </a:p>
          </p:txBody>
        </p:sp>
      </p:grpSp>
      <p:grpSp>
        <p:nvGrpSpPr>
          <p:cNvPr id="32" name="Group 26">
            <a:extLst>
              <a:ext uri="{FF2B5EF4-FFF2-40B4-BE49-F238E27FC236}">
                <a16:creationId xmlns:a16="http://schemas.microsoft.com/office/drawing/2014/main" id="{82B7EE89-3335-441E-AFB7-9C0BDD7919CD}"/>
              </a:ext>
            </a:extLst>
          </p:cNvPr>
          <p:cNvGrpSpPr>
            <a:grpSpLocks/>
          </p:cNvGrpSpPr>
          <p:nvPr/>
        </p:nvGrpSpPr>
        <p:grpSpPr bwMode="auto">
          <a:xfrm>
            <a:off x="3790950" y="2266950"/>
            <a:ext cx="800100" cy="323254"/>
            <a:chOff x="528" y="2688"/>
            <a:chExt cx="672" cy="362"/>
          </a:xfrm>
        </p:grpSpPr>
        <p:grpSp>
          <p:nvGrpSpPr>
            <p:cNvPr id="33" name="Group 24">
              <a:extLst>
                <a:ext uri="{FF2B5EF4-FFF2-40B4-BE49-F238E27FC236}">
                  <a16:creationId xmlns:a16="http://schemas.microsoft.com/office/drawing/2014/main" id="{35616331-5DC2-48DE-AFF3-759B675C5C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688"/>
              <a:ext cx="672" cy="288"/>
              <a:chOff x="528" y="2688"/>
              <a:chExt cx="672" cy="288"/>
            </a:xfrm>
          </p:grpSpPr>
          <p:sp>
            <p:nvSpPr>
              <p:cNvPr id="35" name="Line 13">
                <a:extLst>
                  <a:ext uri="{FF2B5EF4-FFF2-40B4-BE49-F238E27FC236}">
                    <a16:creationId xmlns:a16="http://schemas.microsoft.com/office/drawing/2014/main" id="{0367634E-3255-49F5-9823-2A2C9240B0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68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  <p:sp>
            <p:nvSpPr>
              <p:cNvPr id="36" name="Line 14">
                <a:extLst>
                  <a:ext uri="{FF2B5EF4-FFF2-40B4-BE49-F238E27FC236}">
                    <a16:creationId xmlns:a16="http://schemas.microsoft.com/office/drawing/2014/main" id="{49E22AA5-CEC3-4B17-A399-05D9FC2851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4" y="268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  <p:sp>
            <p:nvSpPr>
              <p:cNvPr id="37" name="Line 19">
                <a:extLst>
                  <a:ext uri="{FF2B5EF4-FFF2-40B4-BE49-F238E27FC236}">
                    <a16:creationId xmlns:a16="http://schemas.microsoft.com/office/drawing/2014/main" id="{16467342-C90D-4A80-833E-534D261B54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2688"/>
                <a:ext cx="144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  <p:sp>
            <p:nvSpPr>
              <p:cNvPr id="38" name="Line 20">
                <a:extLst>
                  <a:ext uri="{FF2B5EF4-FFF2-40B4-BE49-F238E27FC236}">
                    <a16:creationId xmlns:a16="http://schemas.microsoft.com/office/drawing/2014/main" id="{0D01A4D4-837E-4C36-82C0-AA8EDAE6E9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56" y="2688"/>
                <a:ext cx="144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  <p:sp>
            <p:nvSpPr>
              <p:cNvPr id="39" name="Line 21">
                <a:extLst>
                  <a:ext uri="{FF2B5EF4-FFF2-40B4-BE49-F238E27FC236}">
                    <a16:creationId xmlns:a16="http://schemas.microsoft.com/office/drawing/2014/main" id="{338AAC1D-62BC-4B02-A673-D88C065437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976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  <p:sp>
            <p:nvSpPr>
              <p:cNvPr id="40" name="Line 22">
                <a:extLst>
                  <a:ext uri="{FF2B5EF4-FFF2-40B4-BE49-F238E27FC236}">
                    <a16:creationId xmlns:a16="http://schemas.microsoft.com/office/drawing/2014/main" id="{B25BB2C8-5A86-41E8-A920-47124F7833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2688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  <p:sp>
            <p:nvSpPr>
              <p:cNvPr id="41" name="Line 23">
                <a:extLst>
                  <a:ext uri="{FF2B5EF4-FFF2-40B4-BE49-F238E27FC236}">
                    <a16:creationId xmlns:a16="http://schemas.microsoft.com/office/drawing/2014/main" id="{98C0FAD6-9943-414F-B3F9-5D37186823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2688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</p:grpSp>
        <p:sp>
          <p:nvSpPr>
            <p:cNvPr id="34" name="Text Box 25">
              <a:extLst>
                <a:ext uri="{FF2B5EF4-FFF2-40B4-BE49-F238E27FC236}">
                  <a16:creationId xmlns:a16="http://schemas.microsoft.com/office/drawing/2014/main" id="{EA6ADB5B-DFF0-487E-B982-282D3EA580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" y="2688"/>
              <a:ext cx="155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76B900"/>
                </a:solidFill>
                <a:effectLst/>
                <a:uLnTx/>
                <a:uFillTx/>
                <a:latin typeface="Palatino" pitchFamily="18" charset="0"/>
                <a:ea typeface=""/>
                <a:cs typeface="Arial" charset="0"/>
              </a:endParaRPr>
            </a:p>
          </p:txBody>
        </p:sp>
      </p:grpSp>
      <p:grpSp>
        <p:nvGrpSpPr>
          <p:cNvPr id="42" name="Group 26">
            <a:extLst>
              <a:ext uri="{FF2B5EF4-FFF2-40B4-BE49-F238E27FC236}">
                <a16:creationId xmlns:a16="http://schemas.microsoft.com/office/drawing/2014/main" id="{D5C696E8-EBCD-4506-A79C-47918E7E31A2}"/>
              </a:ext>
            </a:extLst>
          </p:cNvPr>
          <p:cNvGrpSpPr>
            <a:grpSpLocks/>
          </p:cNvGrpSpPr>
          <p:nvPr/>
        </p:nvGrpSpPr>
        <p:grpSpPr bwMode="auto">
          <a:xfrm>
            <a:off x="3907026" y="2332092"/>
            <a:ext cx="800100" cy="323254"/>
            <a:chOff x="528" y="2688"/>
            <a:chExt cx="672" cy="362"/>
          </a:xfrm>
        </p:grpSpPr>
        <p:grpSp>
          <p:nvGrpSpPr>
            <p:cNvPr id="43" name="Group 24">
              <a:extLst>
                <a:ext uri="{FF2B5EF4-FFF2-40B4-BE49-F238E27FC236}">
                  <a16:creationId xmlns:a16="http://schemas.microsoft.com/office/drawing/2014/main" id="{06EDD655-0F6F-41AD-9794-BC5CC96447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688"/>
              <a:ext cx="672" cy="288"/>
              <a:chOff x="528" y="2688"/>
              <a:chExt cx="672" cy="288"/>
            </a:xfrm>
          </p:grpSpPr>
          <p:sp>
            <p:nvSpPr>
              <p:cNvPr id="45" name="Line 13">
                <a:extLst>
                  <a:ext uri="{FF2B5EF4-FFF2-40B4-BE49-F238E27FC236}">
                    <a16:creationId xmlns:a16="http://schemas.microsoft.com/office/drawing/2014/main" id="{FEE290D0-3A63-4C14-99F0-09882BF851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68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  <p:sp>
            <p:nvSpPr>
              <p:cNvPr id="46" name="Line 14">
                <a:extLst>
                  <a:ext uri="{FF2B5EF4-FFF2-40B4-BE49-F238E27FC236}">
                    <a16:creationId xmlns:a16="http://schemas.microsoft.com/office/drawing/2014/main" id="{9E735210-BE88-44D3-A275-A1D95708AB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4" y="268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  <p:sp>
            <p:nvSpPr>
              <p:cNvPr id="47" name="Line 19">
                <a:extLst>
                  <a:ext uri="{FF2B5EF4-FFF2-40B4-BE49-F238E27FC236}">
                    <a16:creationId xmlns:a16="http://schemas.microsoft.com/office/drawing/2014/main" id="{7D60E14E-0216-4468-A3CC-0182740E26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2688"/>
                <a:ext cx="144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  <p:sp>
            <p:nvSpPr>
              <p:cNvPr id="48" name="Line 20">
                <a:extLst>
                  <a:ext uri="{FF2B5EF4-FFF2-40B4-BE49-F238E27FC236}">
                    <a16:creationId xmlns:a16="http://schemas.microsoft.com/office/drawing/2014/main" id="{DE31AB19-3F99-4EFB-BFDF-9414CF15A1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56" y="2688"/>
                <a:ext cx="144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  <p:sp>
            <p:nvSpPr>
              <p:cNvPr id="49" name="Line 21">
                <a:extLst>
                  <a:ext uri="{FF2B5EF4-FFF2-40B4-BE49-F238E27FC236}">
                    <a16:creationId xmlns:a16="http://schemas.microsoft.com/office/drawing/2014/main" id="{6DB276DE-14BF-4738-903A-E8A76083AC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976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  <p:sp>
            <p:nvSpPr>
              <p:cNvPr id="50" name="Line 22">
                <a:extLst>
                  <a:ext uri="{FF2B5EF4-FFF2-40B4-BE49-F238E27FC236}">
                    <a16:creationId xmlns:a16="http://schemas.microsoft.com/office/drawing/2014/main" id="{8A8924F2-1815-475C-93EC-65E03A5435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2688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  <p:sp>
            <p:nvSpPr>
              <p:cNvPr id="51" name="Line 23">
                <a:extLst>
                  <a:ext uri="{FF2B5EF4-FFF2-40B4-BE49-F238E27FC236}">
                    <a16:creationId xmlns:a16="http://schemas.microsoft.com/office/drawing/2014/main" id="{46A1ABF6-96D8-42B2-8520-3F0F46330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2688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</p:grpSp>
        <p:sp>
          <p:nvSpPr>
            <p:cNvPr id="44" name="Text Box 25">
              <a:extLst>
                <a:ext uri="{FF2B5EF4-FFF2-40B4-BE49-F238E27FC236}">
                  <a16:creationId xmlns:a16="http://schemas.microsoft.com/office/drawing/2014/main" id="{A04C79CE-9E64-46A5-991E-78D71EA1E2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" y="2688"/>
              <a:ext cx="155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76B900"/>
                </a:solidFill>
                <a:effectLst/>
                <a:uLnTx/>
                <a:uFillTx/>
                <a:latin typeface="Palatino" pitchFamily="18" charset="0"/>
                <a:ea typeface=""/>
                <a:cs typeface="Arial" charset="0"/>
              </a:endParaRPr>
            </a:p>
          </p:txBody>
        </p:sp>
      </p:grpSp>
      <p:grpSp>
        <p:nvGrpSpPr>
          <p:cNvPr id="52" name="Group 26">
            <a:extLst>
              <a:ext uri="{FF2B5EF4-FFF2-40B4-BE49-F238E27FC236}">
                <a16:creationId xmlns:a16="http://schemas.microsoft.com/office/drawing/2014/main" id="{3F0B6866-737C-4BE1-AC71-22715152063B}"/>
              </a:ext>
            </a:extLst>
          </p:cNvPr>
          <p:cNvGrpSpPr>
            <a:grpSpLocks/>
          </p:cNvGrpSpPr>
          <p:nvPr/>
        </p:nvGrpSpPr>
        <p:grpSpPr bwMode="auto">
          <a:xfrm>
            <a:off x="4009836" y="2397233"/>
            <a:ext cx="800100" cy="323254"/>
            <a:chOff x="528" y="2688"/>
            <a:chExt cx="672" cy="362"/>
          </a:xfrm>
        </p:grpSpPr>
        <p:grpSp>
          <p:nvGrpSpPr>
            <p:cNvPr id="53" name="Group 24">
              <a:extLst>
                <a:ext uri="{FF2B5EF4-FFF2-40B4-BE49-F238E27FC236}">
                  <a16:creationId xmlns:a16="http://schemas.microsoft.com/office/drawing/2014/main" id="{2D3EAAA8-510B-4BDE-8908-A0B6F65BA5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688"/>
              <a:ext cx="672" cy="288"/>
              <a:chOff x="528" y="2688"/>
              <a:chExt cx="672" cy="288"/>
            </a:xfrm>
          </p:grpSpPr>
          <p:sp>
            <p:nvSpPr>
              <p:cNvPr id="55" name="Line 13">
                <a:extLst>
                  <a:ext uri="{FF2B5EF4-FFF2-40B4-BE49-F238E27FC236}">
                    <a16:creationId xmlns:a16="http://schemas.microsoft.com/office/drawing/2014/main" id="{623644AF-BB1A-40C3-86F6-EA109B0164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68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  <p:sp>
            <p:nvSpPr>
              <p:cNvPr id="56" name="Line 14">
                <a:extLst>
                  <a:ext uri="{FF2B5EF4-FFF2-40B4-BE49-F238E27FC236}">
                    <a16:creationId xmlns:a16="http://schemas.microsoft.com/office/drawing/2014/main" id="{BB7B53A9-AD09-485E-9AA8-34C5F36010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4" y="268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  <p:sp>
            <p:nvSpPr>
              <p:cNvPr id="57" name="Line 19">
                <a:extLst>
                  <a:ext uri="{FF2B5EF4-FFF2-40B4-BE49-F238E27FC236}">
                    <a16:creationId xmlns:a16="http://schemas.microsoft.com/office/drawing/2014/main" id="{6AA11A4E-4893-4BF7-A95D-59C833C0FC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2688"/>
                <a:ext cx="144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  <p:sp>
            <p:nvSpPr>
              <p:cNvPr id="58" name="Line 20">
                <a:extLst>
                  <a:ext uri="{FF2B5EF4-FFF2-40B4-BE49-F238E27FC236}">
                    <a16:creationId xmlns:a16="http://schemas.microsoft.com/office/drawing/2014/main" id="{EFFA1694-ACA0-47C7-8E82-17A831BE24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56" y="2688"/>
                <a:ext cx="144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  <p:sp>
            <p:nvSpPr>
              <p:cNvPr id="59" name="Line 21">
                <a:extLst>
                  <a:ext uri="{FF2B5EF4-FFF2-40B4-BE49-F238E27FC236}">
                    <a16:creationId xmlns:a16="http://schemas.microsoft.com/office/drawing/2014/main" id="{2C8204D1-057A-4E9A-BD13-3D00A4D918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976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  <p:sp>
            <p:nvSpPr>
              <p:cNvPr id="60" name="Line 22">
                <a:extLst>
                  <a:ext uri="{FF2B5EF4-FFF2-40B4-BE49-F238E27FC236}">
                    <a16:creationId xmlns:a16="http://schemas.microsoft.com/office/drawing/2014/main" id="{C04505BE-42CE-4693-9CF5-DAC32D9228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2688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  <p:sp>
            <p:nvSpPr>
              <p:cNvPr id="61" name="Line 23">
                <a:extLst>
                  <a:ext uri="{FF2B5EF4-FFF2-40B4-BE49-F238E27FC236}">
                    <a16:creationId xmlns:a16="http://schemas.microsoft.com/office/drawing/2014/main" id="{3BDCCB85-84C4-46F1-B93A-9E5E31B9F4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2688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</p:grpSp>
        <p:sp>
          <p:nvSpPr>
            <p:cNvPr id="54" name="Text Box 25">
              <a:extLst>
                <a:ext uri="{FF2B5EF4-FFF2-40B4-BE49-F238E27FC236}">
                  <a16:creationId xmlns:a16="http://schemas.microsoft.com/office/drawing/2014/main" id="{28E59932-7847-4E9A-9A89-63F923CC6E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" y="2688"/>
              <a:ext cx="155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76B900"/>
                </a:solidFill>
                <a:effectLst/>
                <a:uLnTx/>
                <a:uFillTx/>
                <a:latin typeface="Palatino" pitchFamily="18" charset="0"/>
                <a:ea typeface=""/>
                <a:cs typeface="Arial" charset="0"/>
              </a:endParaRPr>
            </a:p>
          </p:txBody>
        </p:sp>
      </p:grpSp>
      <p:grpSp>
        <p:nvGrpSpPr>
          <p:cNvPr id="62" name="Group 26">
            <a:extLst>
              <a:ext uri="{FF2B5EF4-FFF2-40B4-BE49-F238E27FC236}">
                <a16:creationId xmlns:a16="http://schemas.microsoft.com/office/drawing/2014/main" id="{F973818C-6C05-49F1-A4E9-A6680EEE110B}"/>
              </a:ext>
            </a:extLst>
          </p:cNvPr>
          <p:cNvGrpSpPr>
            <a:grpSpLocks/>
          </p:cNvGrpSpPr>
          <p:nvPr/>
        </p:nvGrpSpPr>
        <p:grpSpPr bwMode="auto">
          <a:xfrm>
            <a:off x="4105275" y="2458513"/>
            <a:ext cx="800100" cy="323254"/>
            <a:chOff x="528" y="2688"/>
            <a:chExt cx="672" cy="362"/>
          </a:xfrm>
        </p:grpSpPr>
        <p:grpSp>
          <p:nvGrpSpPr>
            <p:cNvPr id="63" name="Group 24">
              <a:extLst>
                <a:ext uri="{FF2B5EF4-FFF2-40B4-BE49-F238E27FC236}">
                  <a16:creationId xmlns:a16="http://schemas.microsoft.com/office/drawing/2014/main" id="{081B8141-B316-42AF-8805-7A2E5725CA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688"/>
              <a:ext cx="672" cy="288"/>
              <a:chOff x="528" y="2688"/>
              <a:chExt cx="672" cy="288"/>
            </a:xfrm>
          </p:grpSpPr>
          <p:sp>
            <p:nvSpPr>
              <p:cNvPr id="65" name="Line 13">
                <a:extLst>
                  <a:ext uri="{FF2B5EF4-FFF2-40B4-BE49-F238E27FC236}">
                    <a16:creationId xmlns:a16="http://schemas.microsoft.com/office/drawing/2014/main" id="{015BA2F6-20C2-480C-A455-F3F530608A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68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  <p:sp>
            <p:nvSpPr>
              <p:cNvPr id="66" name="Line 14">
                <a:extLst>
                  <a:ext uri="{FF2B5EF4-FFF2-40B4-BE49-F238E27FC236}">
                    <a16:creationId xmlns:a16="http://schemas.microsoft.com/office/drawing/2014/main" id="{AF0E9CEA-E261-4B4C-9C85-907BAD08B4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4" y="268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  <p:sp>
            <p:nvSpPr>
              <p:cNvPr id="67" name="Line 19">
                <a:extLst>
                  <a:ext uri="{FF2B5EF4-FFF2-40B4-BE49-F238E27FC236}">
                    <a16:creationId xmlns:a16="http://schemas.microsoft.com/office/drawing/2014/main" id="{E7247F3D-0A07-4CC5-AFCF-6469F7075C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2688"/>
                <a:ext cx="144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  <p:sp>
            <p:nvSpPr>
              <p:cNvPr id="68" name="Line 20">
                <a:extLst>
                  <a:ext uri="{FF2B5EF4-FFF2-40B4-BE49-F238E27FC236}">
                    <a16:creationId xmlns:a16="http://schemas.microsoft.com/office/drawing/2014/main" id="{301CEB37-CA5F-492B-BA1E-C818952602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56" y="2688"/>
                <a:ext cx="144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  <p:sp>
            <p:nvSpPr>
              <p:cNvPr id="69" name="Line 21">
                <a:extLst>
                  <a:ext uri="{FF2B5EF4-FFF2-40B4-BE49-F238E27FC236}">
                    <a16:creationId xmlns:a16="http://schemas.microsoft.com/office/drawing/2014/main" id="{93CEBDA8-F780-441D-84F5-07BB0EC663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976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  <p:sp>
            <p:nvSpPr>
              <p:cNvPr id="70" name="Line 22">
                <a:extLst>
                  <a:ext uri="{FF2B5EF4-FFF2-40B4-BE49-F238E27FC236}">
                    <a16:creationId xmlns:a16="http://schemas.microsoft.com/office/drawing/2014/main" id="{AE6093AC-DD64-4649-B643-58276A368A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2688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  <p:sp>
            <p:nvSpPr>
              <p:cNvPr id="71" name="Line 23">
                <a:extLst>
                  <a:ext uri="{FF2B5EF4-FFF2-40B4-BE49-F238E27FC236}">
                    <a16:creationId xmlns:a16="http://schemas.microsoft.com/office/drawing/2014/main" id="{53AF9405-AE6E-479D-8725-BC3E76E575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2688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</p:grpSp>
        <p:sp>
          <p:nvSpPr>
            <p:cNvPr id="64" name="Text Box 25">
              <a:extLst>
                <a:ext uri="{FF2B5EF4-FFF2-40B4-BE49-F238E27FC236}">
                  <a16:creationId xmlns:a16="http://schemas.microsoft.com/office/drawing/2014/main" id="{95B070B2-9BD0-40A3-9218-ADE3EA45BC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" y="2688"/>
              <a:ext cx="155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76B900"/>
                </a:solidFill>
                <a:effectLst/>
                <a:uLnTx/>
                <a:uFillTx/>
                <a:latin typeface="Palatino" pitchFamily="18" charset="0"/>
                <a:ea typeface=""/>
                <a:cs typeface="Arial" charset="0"/>
              </a:endParaRPr>
            </a:p>
          </p:txBody>
        </p:sp>
      </p:grpSp>
      <p:sp>
        <p:nvSpPr>
          <p:cNvPr id="72" name="Freeform 123">
            <a:extLst>
              <a:ext uri="{FF2B5EF4-FFF2-40B4-BE49-F238E27FC236}">
                <a16:creationId xmlns:a16="http://schemas.microsoft.com/office/drawing/2014/main" id="{49E1AA2A-B7BB-4A62-ACE2-B948142663BA}"/>
              </a:ext>
            </a:extLst>
          </p:cNvPr>
          <p:cNvSpPr>
            <a:spLocks/>
          </p:cNvSpPr>
          <p:nvPr/>
        </p:nvSpPr>
        <p:spPr bwMode="auto">
          <a:xfrm>
            <a:off x="3879641" y="3271117"/>
            <a:ext cx="54769" cy="45452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73" name="Freeform 123">
            <a:extLst>
              <a:ext uri="{FF2B5EF4-FFF2-40B4-BE49-F238E27FC236}">
                <a16:creationId xmlns:a16="http://schemas.microsoft.com/office/drawing/2014/main" id="{8793E4F6-12A9-4F8F-B1E2-59F95A442427}"/>
              </a:ext>
            </a:extLst>
          </p:cNvPr>
          <p:cNvSpPr>
            <a:spLocks/>
          </p:cNvSpPr>
          <p:nvPr/>
        </p:nvSpPr>
        <p:spPr bwMode="auto">
          <a:xfrm>
            <a:off x="3973701" y="3271117"/>
            <a:ext cx="54769" cy="45452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74" name="Freeform 123">
            <a:extLst>
              <a:ext uri="{FF2B5EF4-FFF2-40B4-BE49-F238E27FC236}">
                <a16:creationId xmlns:a16="http://schemas.microsoft.com/office/drawing/2014/main" id="{C96DD0CD-40FD-4636-B81E-8893BE60CCC7}"/>
              </a:ext>
            </a:extLst>
          </p:cNvPr>
          <p:cNvSpPr>
            <a:spLocks/>
          </p:cNvSpPr>
          <p:nvPr/>
        </p:nvSpPr>
        <p:spPr bwMode="auto">
          <a:xfrm>
            <a:off x="4071409" y="3271117"/>
            <a:ext cx="54769" cy="45452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75" name="Freeform 123">
            <a:extLst>
              <a:ext uri="{FF2B5EF4-FFF2-40B4-BE49-F238E27FC236}">
                <a16:creationId xmlns:a16="http://schemas.microsoft.com/office/drawing/2014/main" id="{C3139605-47E6-44EF-B810-139E1EADAC1E}"/>
              </a:ext>
            </a:extLst>
          </p:cNvPr>
          <p:cNvSpPr>
            <a:spLocks/>
          </p:cNvSpPr>
          <p:nvPr/>
        </p:nvSpPr>
        <p:spPr bwMode="auto">
          <a:xfrm>
            <a:off x="4168966" y="3283994"/>
            <a:ext cx="54769" cy="45452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76" name="Freeform 123">
            <a:extLst>
              <a:ext uri="{FF2B5EF4-FFF2-40B4-BE49-F238E27FC236}">
                <a16:creationId xmlns:a16="http://schemas.microsoft.com/office/drawing/2014/main" id="{1B5E88A2-2735-46A3-BDDB-91AD26877587}"/>
              </a:ext>
            </a:extLst>
          </p:cNvPr>
          <p:cNvSpPr>
            <a:spLocks/>
          </p:cNvSpPr>
          <p:nvPr/>
        </p:nvSpPr>
        <p:spPr bwMode="auto">
          <a:xfrm>
            <a:off x="4263026" y="3283994"/>
            <a:ext cx="54769" cy="45452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77" name="Freeform 123">
            <a:extLst>
              <a:ext uri="{FF2B5EF4-FFF2-40B4-BE49-F238E27FC236}">
                <a16:creationId xmlns:a16="http://schemas.microsoft.com/office/drawing/2014/main" id="{86629428-34A7-464C-9F3A-64C31B3F2884}"/>
              </a:ext>
            </a:extLst>
          </p:cNvPr>
          <p:cNvSpPr>
            <a:spLocks/>
          </p:cNvSpPr>
          <p:nvPr/>
        </p:nvSpPr>
        <p:spPr bwMode="auto">
          <a:xfrm>
            <a:off x="4360734" y="3283994"/>
            <a:ext cx="54769" cy="45452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78" name="Freeform 123">
            <a:extLst>
              <a:ext uri="{FF2B5EF4-FFF2-40B4-BE49-F238E27FC236}">
                <a16:creationId xmlns:a16="http://schemas.microsoft.com/office/drawing/2014/main" id="{947EB7AC-C2EF-4754-8ED6-4D843B9474AE}"/>
              </a:ext>
            </a:extLst>
          </p:cNvPr>
          <p:cNvSpPr>
            <a:spLocks/>
          </p:cNvSpPr>
          <p:nvPr/>
        </p:nvSpPr>
        <p:spPr bwMode="auto">
          <a:xfrm>
            <a:off x="4446718" y="3286443"/>
            <a:ext cx="54769" cy="45452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79" name="Freeform 123">
            <a:extLst>
              <a:ext uri="{FF2B5EF4-FFF2-40B4-BE49-F238E27FC236}">
                <a16:creationId xmlns:a16="http://schemas.microsoft.com/office/drawing/2014/main" id="{5168FAB5-1CC5-4496-8DCF-55478E2843A8}"/>
              </a:ext>
            </a:extLst>
          </p:cNvPr>
          <p:cNvSpPr>
            <a:spLocks/>
          </p:cNvSpPr>
          <p:nvPr/>
        </p:nvSpPr>
        <p:spPr bwMode="auto">
          <a:xfrm>
            <a:off x="4540778" y="3286443"/>
            <a:ext cx="54769" cy="45452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80" name="Freeform 123">
            <a:extLst>
              <a:ext uri="{FF2B5EF4-FFF2-40B4-BE49-F238E27FC236}">
                <a16:creationId xmlns:a16="http://schemas.microsoft.com/office/drawing/2014/main" id="{AEFC47DD-1333-40BB-B397-2EA2F962BAB4}"/>
              </a:ext>
            </a:extLst>
          </p:cNvPr>
          <p:cNvSpPr>
            <a:spLocks/>
          </p:cNvSpPr>
          <p:nvPr/>
        </p:nvSpPr>
        <p:spPr bwMode="auto">
          <a:xfrm>
            <a:off x="4638486" y="3286443"/>
            <a:ext cx="54769" cy="45452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81" name="Freeform 123">
            <a:extLst>
              <a:ext uri="{FF2B5EF4-FFF2-40B4-BE49-F238E27FC236}">
                <a16:creationId xmlns:a16="http://schemas.microsoft.com/office/drawing/2014/main" id="{476E8EAC-1BAA-46EE-B51B-232BE719969A}"/>
              </a:ext>
            </a:extLst>
          </p:cNvPr>
          <p:cNvSpPr>
            <a:spLocks/>
          </p:cNvSpPr>
          <p:nvPr/>
        </p:nvSpPr>
        <p:spPr bwMode="auto">
          <a:xfrm>
            <a:off x="4728499" y="3287278"/>
            <a:ext cx="54769" cy="45452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82" name="Freeform 123">
            <a:extLst>
              <a:ext uri="{FF2B5EF4-FFF2-40B4-BE49-F238E27FC236}">
                <a16:creationId xmlns:a16="http://schemas.microsoft.com/office/drawing/2014/main" id="{CE72818A-7735-4E2B-9699-D5D8893020C0}"/>
              </a:ext>
            </a:extLst>
          </p:cNvPr>
          <p:cNvSpPr>
            <a:spLocks/>
          </p:cNvSpPr>
          <p:nvPr/>
        </p:nvSpPr>
        <p:spPr bwMode="auto">
          <a:xfrm>
            <a:off x="4822559" y="3287278"/>
            <a:ext cx="54769" cy="45452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83" name="Freeform 123">
            <a:extLst>
              <a:ext uri="{FF2B5EF4-FFF2-40B4-BE49-F238E27FC236}">
                <a16:creationId xmlns:a16="http://schemas.microsoft.com/office/drawing/2014/main" id="{9A2A5140-9442-497E-BE4D-40468D064687}"/>
              </a:ext>
            </a:extLst>
          </p:cNvPr>
          <p:cNvSpPr>
            <a:spLocks/>
          </p:cNvSpPr>
          <p:nvPr/>
        </p:nvSpPr>
        <p:spPr bwMode="auto">
          <a:xfrm>
            <a:off x="4920267" y="3287278"/>
            <a:ext cx="54769" cy="45452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grpSp>
        <p:nvGrpSpPr>
          <p:cNvPr id="85" name="Group 24">
            <a:extLst>
              <a:ext uri="{FF2B5EF4-FFF2-40B4-BE49-F238E27FC236}">
                <a16:creationId xmlns:a16="http://schemas.microsoft.com/office/drawing/2014/main" id="{DDEFC799-7DCB-4A53-AB78-8AFF32C83909}"/>
              </a:ext>
            </a:extLst>
          </p:cNvPr>
          <p:cNvGrpSpPr>
            <a:grpSpLocks/>
          </p:cNvGrpSpPr>
          <p:nvPr/>
        </p:nvGrpSpPr>
        <p:grpSpPr bwMode="auto">
          <a:xfrm>
            <a:off x="5662759" y="2377078"/>
            <a:ext cx="800100" cy="257174"/>
            <a:chOff x="528" y="2688"/>
            <a:chExt cx="672" cy="288"/>
          </a:xfrm>
        </p:grpSpPr>
        <p:sp>
          <p:nvSpPr>
            <p:cNvPr id="87" name="Line 13">
              <a:extLst>
                <a:ext uri="{FF2B5EF4-FFF2-40B4-BE49-F238E27FC236}">
                  <a16:creationId xmlns:a16="http://schemas.microsoft.com/office/drawing/2014/main" id="{890CC241-5B88-4B82-A570-193A027445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688"/>
              <a:ext cx="96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76B900"/>
                </a:solidFill>
                <a:effectLst/>
                <a:uLnTx/>
                <a:uFillTx/>
                <a:latin typeface="Trebuchet MS"/>
                <a:ea typeface=""/>
              </a:endParaRPr>
            </a:p>
          </p:txBody>
        </p:sp>
        <p:sp>
          <p:nvSpPr>
            <p:cNvPr id="88" name="Line 14">
              <a:extLst>
                <a:ext uri="{FF2B5EF4-FFF2-40B4-BE49-F238E27FC236}">
                  <a16:creationId xmlns:a16="http://schemas.microsoft.com/office/drawing/2014/main" id="{06775C0A-18F7-4B06-A15B-6D3341916A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4" y="2688"/>
              <a:ext cx="96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76B900"/>
                </a:solidFill>
                <a:effectLst/>
                <a:uLnTx/>
                <a:uFillTx/>
                <a:latin typeface="Trebuchet MS"/>
                <a:ea typeface=""/>
              </a:endParaRPr>
            </a:p>
          </p:txBody>
        </p:sp>
        <p:sp>
          <p:nvSpPr>
            <p:cNvPr id="89" name="Line 19">
              <a:extLst>
                <a:ext uri="{FF2B5EF4-FFF2-40B4-BE49-F238E27FC236}">
                  <a16:creationId xmlns:a16="http://schemas.microsoft.com/office/drawing/2014/main" id="{13ED3C8A-648E-45B0-B937-FA0B519EE0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2688"/>
              <a:ext cx="144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76B900"/>
                </a:solidFill>
                <a:effectLst/>
                <a:uLnTx/>
                <a:uFillTx/>
                <a:latin typeface="Trebuchet MS"/>
                <a:ea typeface=""/>
              </a:endParaRPr>
            </a:p>
          </p:txBody>
        </p:sp>
        <p:sp>
          <p:nvSpPr>
            <p:cNvPr id="90" name="Line 20">
              <a:extLst>
                <a:ext uri="{FF2B5EF4-FFF2-40B4-BE49-F238E27FC236}">
                  <a16:creationId xmlns:a16="http://schemas.microsoft.com/office/drawing/2014/main" id="{8C8B8B66-9E3F-4D36-AE35-4FF9F12C7B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6" y="2688"/>
              <a:ext cx="144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76B900"/>
                </a:solidFill>
                <a:effectLst/>
                <a:uLnTx/>
                <a:uFillTx/>
                <a:latin typeface="Trebuchet MS"/>
                <a:ea typeface=""/>
              </a:endParaRPr>
            </a:p>
          </p:txBody>
        </p:sp>
        <p:sp>
          <p:nvSpPr>
            <p:cNvPr id="91" name="Line 21">
              <a:extLst>
                <a:ext uri="{FF2B5EF4-FFF2-40B4-BE49-F238E27FC236}">
                  <a16:creationId xmlns:a16="http://schemas.microsoft.com/office/drawing/2014/main" id="{03500F03-EE38-497F-A12B-47C569577D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976"/>
              <a:ext cx="3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76B900"/>
                </a:solidFill>
                <a:effectLst/>
                <a:uLnTx/>
                <a:uFillTx/>
                <a:latin typeface="Trebuchet MS"/>
                <a:ea typeface=""/>
              </a:endParaRPr>
            </a:p>
          </p:txBody>
        </p:sp>
        <p:sp>
          <p:nvSpPr>
            <p:cNvPr id="92" name="Line 22">
              <a:extLst>
                <a:ext uri="{FF2B5EF4-FFF2-40B4-BE49-F238E27FC236}">
                  <a16:creationId xmlns:a16="http://schemas.microsoft.com/office/drawing/2014/main" id="{06C78DC3-2DBD-4EEE-9458-E22036E82D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2688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76B900"/>
                </a:solidFill>
                <a:effectLst/>
                <a:uLnTx/>
                <a:uFillTx/>
                <a:latin typeface="Trebuchet MS"/>
                <a:ea typeface=""/>
              </a:endParaRPr>
            </a:p>
          </p:txBody>
        </p:sp>
        <p:sp>
          <p:nvSpPr>
            <p:cNvPr id="93" name="Line 23">
              <a:extLst>
                <a:ext uri="{FF2B5EF4-FFF2-40B4-BE49-F238E27FC236}">
                  <a16:creationId xmlns:a16="http://schemas.microsoft.com/office/drawing/2014/main" id="{22650F24-9A8D-4D54-B5FB-4763BE9B56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2688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76B900"/>
                </a:solidFill>
                <a:effectLst/>
                <a:uLnTx/>
                <a:uFillTx/>
                <a:latin typeface="Trebuchet MS"/>
                <a:ea typeface=""/>
              </a:endParaRPr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1600EB5-F2F6-47E8-B483-AD79BB8E6EDC}"/>
              </a:ext>
            </a:extLst>
          </p:cNvPr>
          <p:cNvSpPr/>
          <p:nvPr/>
        </p:nvSpPr>
        <p:spPr>
          <a:xfrm>
            <a:off x="5615135" y="2332092"/>
            <a:ext cx="1090466" cy="4440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61EDDDE-915D-43D0-9D6C-B91F6F3FDFE8}"/>
              </a:ext>
            </a:extLst>
          </p:cNvPr>
          <p:cNvSpPr/>
          <p:nvPr/>
        </p:nvSpPr>
        <p:spPr>
          <a:xfrm>
            <a:off x="7175719" y="2322413"/>
            <a:ext cx="534009" cy="4440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SM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A487B9E4-D983-445B-90D9-AABE0A97A5CC}"/>
              </a:ext>
            </a:extLst>
          </p:cNvPr>
          <p:cNvSpPr/>
          <p:nvPr/>
        </p:nvSpPr>
        <p:spPr>
          <a:xfrm>
            <a:off x="7805966" y="2332092"/>
            <a:ext cx="534009" cy="4440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SM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7CD2C64-D2E1-411D-8376-A3007D8EB1C6}"/>
              </a:ext>
            </a:extLst>
          </p:cNvPr>
          <p:cNvSpPr/>
          <p:nvPr/>
        </p:nvSpPr>
        <p:spPr>
          <a:xfrm>
            <a:off x="5514960" y="3281634"/>
            <a:ext cx="1190639" cy="4440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23">
            <a:extLst>
              <a:ext uri="{FF2B5EF4-FFF2-40B4-BE49-F238E27FC236}">
                <a16:creationId xmlns:a16="http://schemas.microsoft.com/office/drawing/2014/main" id="{F782A823-D526-4116-9583-E822E6E987EE}"/>
              </a:ext>
            </a:extLst>
          </p:cNvPr>
          <p:cNvSpPr>
            <a:spLocks/>
          </p:cNvSpPr>
          <p:nvPr/>
        </p:nvSpPr>
        <p:spPr bwMode="auto">
          <a:xfrm>
            <a:off x="5562600" y="3347317"/>
            <a:ext cx="47541" cy="18416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09" name="Freeform 123">
            <a:extLst>
              <a:ext uri="{FF2B5EF4-FFF2-40B4-BE49-F238E27FC236}">
                <a16:creationId xmlns:a16="http://schemas.microsoft.com/office/drawing/2014/main" id="{742134F4-6DB9-4BA8-88E1-31B346ECDA74}"/>
              </a:ext>
            </a:extLst>
          </p:cNvPr>
          <p:cNvSpPr>
            <a:spLocks/>
          </p:cNvSpPr>
          <p:nvPr/>
        </p:nvSpPr>
        <p:spPr bwMode="auto">
          <a:xfrm>
            <a:off x="5656660" y="3347317"/>
            <a:ext cx="47541" cy="18416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10" name="Freeform 123">
            <a:extLst>
              <a:ext uri="{FF2B5EF4-FFF2-40B4-BE49-F238E27FC236}">
                <a16:creationId xmlns:a16="http://schemas.microsoft.com/office/drawing/2014/main" id="{7E18D01A-8C0D-4828-A23E-5C49A7059D07}"/>
              </a:ext>
            </a:extLst>
          </p:cNvPr>
          <p:cNvSpPr>
            <a:spLocks/>
          </p:cNvSpPr>
          <p:nvPr/>
        </p:nvSpPr>
        <p:spPr bwMode="auto">
          <a:xfrm>
            <a:off x="5754368" y="3347317"/>
            <a:ext cx="47541" cy="18416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11" name="Freeform 123">
            <a:extLst>
              <a:ext uri="{FF2B5EF4-FFF2-40B4-BE49-F238E27FC236}">
                <a16:creationId xmlns:a16="http://schemas.microsoft.com/office/drawing/2014/main" id="{488C5993-96C7-4D52-A32A-704CCA5EA6A0}"/>
              </a:ext>
            </a:extLst>
          </p:cNvPr>
          <p:cNvSpPr>
            <a:spLocks/>
          </p:cNvSpPr>
          <p:nvPr/>
        </p:nvSpPr>
        <p:spPr bwMode="auto">
          <a:xfrm>
            <a:off x="5851925" y="3360194"/>
            <a:ext cx="47541" cy="18416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12" name="Freeform 123">
            <a:extLst>
              <a:ext uri="{FF2B5EF4-FFF2-40B4-BE49-F238E27FC236}">
                <a16:creationId xmlns:a16="http://schemas.microsoft.com/office/drawing/2014/main" id="{9537C332-9EE3-4E99-AD1D-BF045D378A9A}"/>
              </a:ext>
            </a:extLst>
          </p:cNvPr>
          <p:cNvSpPr>
            <a:spLocks/>
          </p:cNvSpPr>
          <p:nvPr/>
        </p:nvSpPr>
        <p:spPr bwMode="auto">
          <a:xfrm>
            <a:off x="5945985" y="3360194"/>
            <a:ext cx="47541" cy="18416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13" name="Freeform 123">
            <a:extLst>
              <a:ext uri="{FF2B5EF4-FFF2-40B4-BE49-F238E27FC236}">
                <a16:creationId xmlns:a16="http://schemas.microsoft.com/office/drawing/2014/main" id="{D9BD7978-FF1C-4D62-9B26-5F31D128D040}"/>
              </a:ext>
            </a:extLst>
          </p:cNvPr>
          <p:cNvSpPr>
            <a:spLocks/>
          </p:cNvSpPr>
          <p:nvPr/>
        </p:nvSpPr>
        <p:spPr bwMode="auto">
          <a:xfrm>
            <a:off x="6043693" y="3360194"/>
            <a:ext cx="47541" cy="18416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14" name="Freeform 123">
            <a:extLst>
              <a:ext uri="{FF2B5EF4-FFF2-40B4-BE49-F238E27FC236}">
                <a16:creationId xmlns:a16="http://schemas.microsoft.com/office/drawing/2014/main" id="{82E238C6-6381-4053-B778-A6555753516E}"/>
              </a:ext>
            </a:extLst>
          </p:cNvPr>
          <p:cNvSpPr>
            <a:spLocks/>
          </p:cNvSpPr>
          <p:nvPr/>
        </p:nvSpPr>
        <p:spPr bwMode="auto">
          <a:xfrm>
            <a:off x="6129677" y="3362643"/>
            <a:ext cx="47541" cy="18416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15" name="Freeform 123">
            <a:extLst>
              <a:ext uri="{FF2B5EF4-FFF2-40B4-BE49-F238E27FC236}">
                <a16:creationId xmlns:a16="http://schemas.microsoft.com/office/drawing/2014/main" id="{316B0291-4B38-42BF-8878-C6493BCA09E0}"/>
              </a:ext>
            </a:extLst>
          </p:cNvPr>
          <p:cNvSpPr>
            <a:spLocks/>
          </p:cNvSpPr>
          <p:nvPr/>
        </p:nvSpPr>
        <p:spPr bwMode="auto">
          <a:xfrm>
            <a:off x="6223737" y="3362643"/>
            <a:ext cx="47541" cy="18416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16" name="Freeform 123">
            <a:extLst>
              <a:ext uri="{FF2B5EF4-FFF2-40B4-BE49-F238E27FC236}">
                <a16:creationId xmlns:a16="http://schemas.microsoft.com/office/drawing/2014/main" id="{17B1710E-132E-4E73-9E5D-FC6AFBA35D48}"/>
              </a:ext>
            </a:extLst>
          </p:cNvPr>
          <p:cNvSpPr>
            <a:spLocks/>
          </p:cNvSpPr>
          <p:nvPr/>
        </p:nvSpPr>
        <p:spPr bwMode="auto">
          <a:xfrm>
            <a:off x="6321445" y="3362643"/>
            <a:ext cx="47541" cy="18416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17" name="Freeform 123">
            <a:extLst>
              <a:ext uri="{FF2B5EF4-FFF2-40B4-BE49-F238E27FC236}">
                <a16:creationId xmlns:a16="http://schemas.microsoft.com/office/drawing/2014/main" id="{406BA868-B892-4070-97F6-08E0B1BB08A2}"/>
              </a:ext>
            </a:extLst>
          </p:cNvPr>
          <p:cNvSpPr>
            <a:spLocks/>
          </p:cNvSpPr>
          <p:nvPr/>
        </p:nvSpPr>
        <p:spPr bwMode="auto">
          <a:xfrm>
            <a:off x="6411458" y="3363478"/>
            <a:ext cx="47541" cy="18416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18" name="Freeform 123">
            <a:extLst>
              <a:ext uri="{FF2B5EF4-FFF2-40B4-BE49-F238E27FC236}">
                <a16:creationId xmlns:a16="http://schemas.microsoft.com/office/drawing/2014/main" id="{E6BAF4E0-C107-4722-978F-7684C6C69039}"/>
              </a:ext>
            </a:extLst>
          </p:cNvPr>
          <p:cNvSpPr>
            <a:spLocks/>
          </p:cNvSpPr>
          <p:nvPr/>
        </p:nvSpPr>
        <p:spPr bwMode="auto">
          <a:xfrm>
            <a:off x="6505518" y="3363478"/>
            <a:ext cx="47541" cy="18416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19" name="Freeform 123">
            <a:extLst>
              <a:ext uri="{FF2B5EF4-FFF2-40B4-BE49-F238E27FC236}">
                <a16:creationId xmlns:a16="http://schemas.microsoft.com/office/drawing/2014/main" id="{0CD3C0F8-770D-4FBD-9FD9-B6347B10C3C3}"/>
              </a:ext>
            </a:extLst>
          </p:cNvPr>
          <p:cNvSpPr>
            <a:spLocks/>
          </p:cNvSpPr>
          <p:nvPr/>
        </p:nvSpPr>
        <p:spPr bwMode="auto">
          <a:xfrm>
            <a:off x="6603226" y="3363478"/>
            <a:ext cx="47541" cy="18416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20" name="Freeform 123">
            <a:extLst>
              <a:ext uri="{FF2B5EF4-FFF2-40B4-BE49-F238E27FC236}">
                <a16:creationId xmlns:a16="http://schemas.microsoft.com/office/drawing/2014/main" id="{4524F991-E34E-4EAC-A92D-03928671BE61}"/>
              </a:ext>
            </a:extLst>
          </p:cNvPr>
          <p:cNvSpPr>
            <a:spLocks/>
          </p:cNvSpPr>
          <p:nvPr/>
        </p:nvSpPr>
        <p:spPr bwMode="auto">
          <a:xfrm>
            <a:off x="5541233" y="3471440"/>
            <a:ext cx="47541" cy="18416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21" name="Freeform 123">
            <a:extLst>
              <a:ext uri="{FF2B5EF4-FFF2-40B4-BE49-F238E27FC236}">
                <a16:creationId xmlns:a16="http://schemas.microsoft.com/office/drawing/2014/main" id="{726541F4-6A0B-40D4-9725-9FED83B1FBFC}"/>
              </a:ext>
            </a:extLst>
          </p:cNvPr>
          <p:cNvSpPr>
            <a:spLocks/>
          </p:cNvSpPr>
          <p:nvPr/>
        </p:nvSpPr>
        <p:spPr bwMode="auto">
          <a:xfrm>
            <a:off x="5635293" y="3471440"/>
            <a:ext cx="47541" cy="18416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22" name="Freeform 123">
            <a:extLst>
              <a:ext uri="{FF2B5EF4-FFF2-40B4-BE49-F238E27FC236}">
                <a16:creationId xmlns:a16="http://schemas.microsoft.com/office/drawing/2014/main" id="{058AC9FE-3E65-4660-8FEE-14CB85BA8D4E}"/>
              </a:ext>
            </a:extLst>
          </p:cNvPr>
          <p:cNvSpPr>
            <a:spLocks/>
          </p:cNvSpPr>
          <p:nvPr/>
        </p:nvSpPr>
        <p:spPr bwMode="auto">
          <a:xfrm>
            <a:off x="5733001" y="3471440"/>
            <a:ext cx="47541" cy="18416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23" name="Freeform 123">
            <a:extLst>
              <a:ext uri="{FF2B5EF4-FFF2-40B4-BE49-F238E27FC236}">
                <a16:creationId xmlns:a16="http://schemas.microsoft.com/office/drawing/2014/main" id="{839B8AFA-4C9F-4CDC-98A7-7DB622357103}"/>
              </a:ext>
            </a:extLst>
          </p:cNvPr>
          <p:cNvSpPr>
            <a:spLocks/>
          </p:cNvSpPr>
          <p:nvPr/>
        </p:nvSpPr>
        <p:spPr bwMode="auto">
          <a:xfrm>
            <a:off x="5830558" y="3484317"/>
            <a:ext cx="47541" cy="18416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24" name="Freeform 123">
            <a:extLst>
              <a:ext uri="{FF2B5EF4-FFF2-40B4-BE49-F238E27FC236}">
                <a16:creationId xmlns:a16="http://schemas.microsoft.com/office/drawing/2014/main" id="{DA325A2A-75B3-4F08-942D-34E92C8FC5E3}"/>
              </a:ext>
            </a:extLst>
          </p:cNvPr>
          <p:cNvSpPr>
            <a:spLocks/>
          </p:cNvSpPr>
          <p:nvPr/>
        </p:nvSpPr>
        <p:spPr bwMode="auto">
          <a:xfrm>
            <a:off x="5924618" y="3484317"/>
            <a:ext cx="47541" cy="18416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25" name="Freeform 123">
            <a:extLst>
              <a:ext uri="{FF2B5EF4-FFF2-40B4-BE49-F238E27FC236}">
                <a16:creationId xmlns:a16="http://schemas.microsoft.com/office/drawing/2014/main" id="{1D1549FB-2153-4B5A-8A2F-CF79D242412D}"/>
              </a:ext>
            </a:extLst>
          </p:cNvPr>
          <p:cNvSpPr>
            <a:spLocks/>
          </p:cNvSpPr>
          <p:nvPr/>
        </p:nvSpPr>
        <p:spPr bwMode="auto">
          <a:xfrm>
            <a:off x="6022326" y="3484317"/>
            <a:ext cx="47541" cy="18416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26" name="Freeform 123">
            <a:extLst>
              <a:ext uri="{FF2B5EF4-FFF2-40B4-BE49-F238E27FC236}">
                <a16:creationId xmlns:a16="http://schemas.microsoft.com/office/drawing/2014/main" id="{7FC43FA4-80AB-48AC-82D5-6117C90AD104}"/>
              </a:ext>
            </a:extLst>
          </p:cNvPr>
          <p:cNvSpPr>
            <a:spLocks/>
          </p:cNvSpPr>
          <p:nvPr/>
        </p:nvSpPr>
        <p:spPr bwMode="auto">
          <a:xfrm>
            <a:off x="6108310" y="3486766"/>
            <a:ext cx="47541" cy="18416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27" name="Freeform 123">
            <a:extLst>
              <a:ext uri="{FF2B5EF4-FFF2-40B4-BE49-F238E27FC236}">
                <a16:creationId xmlns:a16="http://schemas.microsoft.com/office/drawing/2014/main" id="{A4FCC734-8176-4058-916D-F1AC286A3BB1}"/>
              </a:ext>
            </a:extLst>
          </p:cNvPr>
          <p:cNvSpPr>
            <a:spLocks/>
          </p:cNvSpPr>
          <p:nvPr/>
        </p:nvSpPr>
        <p:spPr bwMode="auto">
          <a:xfrm>
            <a:off x="6202370" y="3486766"/>
            <a:ext cx="47541" cy="18416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28" name="Freeform 123">
            <a:extLst>
              <a:ext uri="{FF2B5EF4-FFF2-40B4-BE49-F238E27FC236}">
                <a16:creationId xmlns:a16="http://schemas.microsoft.com/office/drawing/2014/main" id="{19770BF2-3262-42E9-8475-7FAE6EAFC5F3}"/>
              </a:ext>
            </a:extLst>
          </p:cNvPr>
          <p:cNvSpPr>
            <a:spLocks/>
          </p:cNvSpPr>
          <p:nvPr/>
        </p:nvSpPr>
        <p:spPr bwMode="auto">
          <a:xfrm>
            <a:off x="6300078" y="3486766"/>
            <a:ext cx="47541" cy="18416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29" name="Freeform 123">
            <a:extLst>
              <a:ext uri="{FF2B5EF4-FFF2-40B4-BE49-F238E27FC236}">
                <a16:creationId xmlns:a16="http://schemas.microsoft.com/office/drawing/2014/main" id="{68ACE9DE-BBEF-47E8-9E48-303D33E268E4}"/>
              </a:ext>
            </a:extLst>
          </p:cNvPr>
          <p:cNvSpPr>
            <a:spLocks/>
          </p:cNvSpPr>
          <p:nvPr/>
        </p:nvSpPr>
        <p:spPr bwMode="auto">
          <a:xfrm>
            <a:off x="6390091" y="3487601"/>
            <a:ext cx="47541" cy="18416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30" name="Freeform 123">
            <a:extLst>
              <a:ext uri="{FF2B5EF4-FFF2-40B4-BE49-F238E27FC236}">
                <a16:creationId xmlns:a16="http://schemas.microsoft.com/office/drawing/2014/main" id="{4CE95B80-F069-4256-AFBD-46ABC499F884}"/>
              </a:ext>
            </a:extLst>
          </p:cNvPr>
          <p:cNvSpPr>
            <a:spLocks/>
          </p:cNvSpPr>
          <p:nvPr/>
        </p:nvSpPr>
        <p:spPr bwMode="auto">
          <a:xfrm>
            <a:off x="6484151" y="3487601"/>
            <a:ext cx="47541" cy="18416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31" name="Freeform 123">
            <a:extLst>
              <a:ext uri="{FF2B5EF4-FFF2-40B4-BE49-F238E27FC236}">
                <a16:creationId xmlns:a16="http://schemas.microsoft.com/office/drawing/2014/main" id="{2D53F514-24A8-41D0-9A67-5A0B3992CFF4}"/>
              </a:ext>
            </a:extLst>
          </p:cNvPr>
          <p:cNvSpPr>
            <a:spLocks/>
          </p:cNvSpPr>
          <p:nvPr/>
        </p:nvSpPr>
        <p:spPr bwMode="auto">
          <a:xfrm>
            <a:off x="6581859" y="3487601"/>
            <a:ext cx="47541" cy="18416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199BC2D9-9FD6-4E98-BC99-44BD9D61A387}"/>
              </a:ext>
            </a:extLst>
          </p:cNvPr>
          <p:cNvSpPr/>
          <p:nvPr/>
        </p:nvSpPr>
        <p:spPr>
          <a:xfrm>
            <a:off x="7093264" y="3276870"/>
            <a:ext cx="614173" cy="4440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23">
            <a:extLst>
              <a:ext uri="{FF2B5EF4-FFF2-40B4-BE49-F238E27FC236}">
                <a16:creationId xmlns:a16="http://schemas.microsoft.com/office/drawing/2014/main" id="{09722A6C-A611-4BD4-9E0B-4A49C1AE9892}"/>
              </a:ext>
            </a:extLst>
          </p:cNvPr>
          <p:cNvSpPr>
            <a:spLocks/>
          </p:cNvSpPr>
          <p:nvPr/>
        </p:nvSpPr>
        <p:spPr bwMode="auto">
          <a:xfrm>
            <a:off x="7140904" y="3342553"/>
            <a:ext cx="45719" cy="18416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34" name="Freeform 123">
            <a:extLst>
              <a:ext uri="{FF2B5EF4-FFF2-40B4-BE49-F238E27FC236}">
                <a16:creationId xmlns:a16="http://schemas.microsoft.com/office/drawing/2014/main" id="{936A9722-EB4A-410C-BF26-388E11A99EDA}"/>
              </a:ext>
            </a:extLst>
          </p:cNvPr>
          <p:cNvSpPr>
            <a:spLocks/>
          </p:cNvSpPr>
          <p:nvPr/>
        </p:nvSpPr>
        <p:spPr bwMode="auto">
          <a:xfrm>
            <a:off x="7234964" y="3342553"/>
            <a:ext cx="45719" cy="18416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35" name="Freeform 123">
            <a:extLst>
              <a:ext uri="{FF2B5EF4-FFF2-40B4-BE49-F238E27FC236}">
                <a16:creationId xmlns:a16="http://schemas.microsoft.com/office/drawing/2014/main" id="{C9579276-5814-4094-BB47-9CA341BD2CCF}"/>
              </a:ext>
            </a:extLst>
          </p:cNvPr>
          <p:cNvSpPr>
            <a:spLocks/>
          </p:cNvSpPr>
          <p:nvPr/>
        </p:nvSpPr>
        <p:spPr bwMode="auto">
          <a:xfrm>
            <a:off x="7332672" y="3342553"/>
            <a:ext cx="45719" cy="18416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36" name="Freeform 123">
            <a:extLst>
              <a:ext uri="{FF2B5EF4-FFF2-40B4-BE49-F238E27FC236}">
                <a16:creationId xmlns:a16="http://schemas.microsoft.com/office/drawing/2014/main" id="{928A092D-D836-4503-B5AD-D1BCF2A3597F}"/>
              </a:ext>
            </a:extLst>
          </p:cNvPr>
          <p:cNvSpPr>
            <a:spLocks/>
          </p:cNvSpPr>
          <p:nvPr/>
        </p:nvSpPr>
        <p:spPr bwMode="auto">
          <a:xfrm>
            <a:off x="7430229" y="3355430"/>
            <a:ext cx="45719" cy="18416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37" name="Freeform 123">
            <a:extLst>
              <a:ext uri="{FF2B5EF4-FFF2-40B4-BE49-F238E27FC236}">
                <a16:creationId xmlns:a16="http://schemas.microsoft.com/office/drawing/2014/main" id="{59D68F61-940D-44A8-BAAD-B273BC72190C}"/>
              </a:ext>
            </a:extLst>
          </p:cNvPr>
          <p:cNvSpPr>
            <a:spLocks/>
          </p:cNvSpPr>
          <p:nvPr/>
        </p:nvSpPr>
        <p:spPr bwMode="auto">
          <a:xfrm>
            <a:off x="7524289" y="3355430"/>
            <a:ext cx="45719" cy="18416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38" name="Freeform 123">
            <a:extLst>
              <a:ext uri="{FF2B5EF4-FFF2-40B4-BE49-F238E27FC236}">
                <a16:creationId xmlns:a16="http://schemas.microsoft.com/office/drawing/2014/main" id="{D21C4CB3-BD13-4664-9ADD-6AFEFF3BB1C3}"/>
              </a:ext>
            </a:extLst>
          </p:cNvPr>
          <p:cNvSpPr>
            <a:spLocks/>
          </p:cNvSpPr>
          <p:nvPr/>
        </p:nvSpPr>
        <p:spPr bwMode="auto">
          <a:xfrm>
            <a:off x="7621997" y="3355430"/>
            <a:ext cx="45719" cy="18416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39" name="Freeform 123">
            <a:extLst>
              <a:ext uri="{FF2B5EF4-FFF2-40B4-BE49-F238E27FC236}">
                <a16:creationId xmlns:a16="http://schemas.microsoft.com/office/drawing/2014/main" id="{7615FE77-95B5-4529-A04A-73F000624992}"/>
              </a:ext>
            </a:extLst>
          </p:cNvPr>
          <p:cNvSpPr>
            <a:spLocks/>
          </p:cNvSpPr>
          <p:nvPr/>
        </p:nvSpPr>
        <p:spPr bwMode="auto">
          <a:xfrm>
            <a:off x="7883539" y="3355430"/>
            <a:ext cx="45719" cy="18416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40" name="Freeform 123">
            <a:extLst>
              <a:ext uri="{FF2B5EF4-FFF2-40B4-BE49-F238E27FC236}">
                <a16:creationId xmlns:a16="http://schemas.microsoft.com/office/drawing/2014/main" id="{84BA12A5-3091-4A22-942A-EC546EAD99B9}"/>
              </a:ext>
            </a:extLst>
          </p:cNvPr>
          <p:cNvSpPr>
            <a:spLocks/>
          </p:cNvSpPr>
          <p:nvPr/>
        </p:nvSpPr>
        <p:spPr bwMode="auto">
          <a:xfrm>
            <a:off x="7978177" y="3342553"/>
            <a:ext cx="45719" cy="18416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41" name="Freeform 123">
            <a:extLst>
              <a:ext uri="{FF2B5EF4-FFF2-40B4-BE49-F238E27FC236}">
                <a16:creationId xmlns:a16="http://schemas.microsoft.com/office/drawing/2014/main" id="{1CC3B19A-F0CB-4741-A699-EC6D3F3C5797}"/>
              </a:ext>
            </a:extLst>
          </p:cNvPr>
          <p:cNvSpPr>
            <a:spLocks/>
          </p:cNvSpPr>
          <p:nvPr/>
        </p:nvSpPr>
        <p:spPr bwMode="auto">
          <a:xfrm>
            <a:off x="8040368" y="3357879"/>
            <a:ext cx="45719" cy="18416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42" name="Freeform 123">
            <a:extLst>
              <a:ext uri="{FF2B5EF4-FFF2-40B4-BE49-F238E27FC236}">
                <a16:creationId xmlns:a16="http://schemas.microsoft.com/office/drawing/2014/main" id="{A8F4F95D-9C9D-4869-A42C-8B8C91B60B45}"/>
              </a:ext>
            </a:extLst>
          </p:cNvPr>
          <p:cNvSpPr>
            <a:spLocks/>
          </p:cNvSpPr>
          <p:nvPr/>
        </p:nvSpPr>
        <p:spPr bwMode="auto">
          <a:xfrm>
            <a:off x="8186602" y="3326447"/>
            <a:ext cx="45719" cy="18416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43" name="Freeform 123">
            <a:extLst>
              <a:ext uri="{FF2B5EF4-FFF2-40B4-BE49-F238E27FC236}">
                <a16:creationId xmlns:a16="http://schemas.microsoft.com/office/drawing/2014/main" id="{993FDBC1-A6B9-41CE-A6A1-7C7583D820F4}"/>
              </a:ext>
            </a:extLst>
          </p:cNvPr>
          <p:cNvSpPr>
            <a:spLocks/>
          </p:cNvSpPr>
          <p:nvPr/>
        </p:nvSpPr>
        <p:spPr bwMode="auto">
          <a:xfrm>
            <a:off x="8113505" y="3334560"/>
            <a:ext cx="45719" cy="18416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44" name="Freeform 123">
            <a:extLst>
              <a:ext uri="{FF2B5EF4-FFF2-40B4-BE49-F238E27FC236}">
                <a16:creationId xmlns:a16="http://schemas.microsoft.com/office/drawing/2014/main" id="{193F6D11-60DE-443D-8E75-7AB144EB719B}"/>
              </a:ext>
            </a:extLst>
          </p:cNvPr>
          <p:cNvSpPr>
            <a:spLocks/>
          </p:cNvSpPr>
          <p:nvPr/>
        </p:nvSpPr>
        <p:spPr bwMode="auto">
          <a:xfrm>
            <a:off x="8288770" y="3342553"/>
            <a:ext cx="45719" cy="18416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45" name="Freeform 123">
            <a:extLst>
              <a:ext uri="{FF2B5EF4-FFF2-40B4-BE49-F238E27FC236}">
                <a16:creationId xmlns:a16="http://schemas.microsoft.com/office/drawing/2014/main" id="{8274D10C-9719-4AE7-9B1B-4121BB5C221E}"/>
              </a:ext>
            </a:extLst>
          </p:cNvPr>
          <p:cNvSpPr>
            <a:spLocks/>
          </p:cNvSpPr>
          <p:nvPr/>
        </p:nvSpPr>
        <p:spPr bwMode="auto">
          <a:xfrm>
            <a:off x="7119537" y="3466676"/>
            <a:ext cx="45719" cy="18416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46" name="Freeform 123">
            <a:extLst>
              <a:ext uri="{FF2B5EF4-FFF2-40B4-BE49-F238E27FC236}">
                <a16:creationId xmlns:a16="http://schemas.microsoft.com/office/drawing/2014/main" id="{F7E10C23-A126-48C9-9163-326EE599C7F4}"/>
              </a:ext>
            </a:extLst>
          </p:cNvPr>
          <p:cNvSpPr>
            <a:spLocks/>
          </p:cNvSpPr>
          <p:nvPr/>
        </p:nvSpPr>
        <p:spPr bwMode="auto">
          <a:xfrm>
            <a:off x="7213597" y="3466676"/>
            <a:ext cx="45719" cy="18416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47" name="Freeform 123">
            <a:extLst>
              <a:ext uri="{FF2B5EF4-FFF2-40B4-BE49-F238E27FC236}">
                <a16:creationId xmlns:a16="http://schemas.microsoft.com/office/drawing/2014/main" id="{62229122-7CE6-464B-BED7-24AA44F31B78}"/>
              </a:ext>
            </a:extLst>
          </p:cNvPr>
          <p:cNvSpPr>
            <a:spLocks/>
          </p:cNvSpPr>
          <p:nvPr/>
        </p:nvSpPr>
        <p:spPr bwMode="auto">
          <a:xfrm>
            <a:off x="7311305" y="3466676"/>
            <a:ext cx="45719" cy="18416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48" name="Freeform 123">
            <a:extLst>
              <a:ext uri="{FF2B5EF4-FFF2-40B4-BE49-F238E27FC236}">
                <a16:creationId xmlns:a16="http://schemas.microsoft.com/office/drawing/2014/main" id="{5DC9557E-152D-4D52-8594-D608367A43CD}"/>
              </a:ext>
            </a:extLst>
          </p:cNvPr>
          <p:cNvSpPr>
            <a:spLocks/>
          </p:cNvSpPr>
          <p:nvPr/>
        </p:nvSpPr>
        <p:spPr bwMode="auto">
          <a:xfrm>
            <a:off x="7408862" y="3479553"/>
            <a:ext cx="45719" cy="18416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49" name="Freeform 123">
            <a:extLst>
              <a:ext uri="{FF2B5EF4-FFF2-40B4-BE49-F238E27FC236}">
                <a16:creationId xmlns:a16="http://schemas.microsoft.com/office/drawing/2014/main" id="{B2676FDA-8537-4E1A-95DF-417DF858C14E}"/>
              </a:ext>
            </a:extLst>
          </p:cNvPr>
          <p:cNvSpPr>
            <a:spLocks/>
          </p:cNvSpPr>
          <p:nvPr/>
        </p:nvSpPr>
        <p:spPr bwMode="auto">
          <a:xfrm>
            <a:off x="7502922" y="3479553"/>
            <a:ext cx="45719" cy="18416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50" name="Freeform 123">
            <a:extLst>
              <a:ext uri="{FF2B5EF4-FFF2-40B4-BE49-F238E27FC236}">
                <a16:creationId xmlns:a16="http://schemas.microsoft.com/office/drawing/2014/main" id="{C11669C3-AD70-49C6-ADC6-E21064020601}"/>
              </a:ext>
            </a:extLst>
          </p:cNvPr>
          <p:cNvSpPr>
            <a:spLocks/>
          </p:cNvSpPr>
          <p:nvPr/>
        </p:nvSpPr>
        <p:spPr bwMode="auto">
          <a:xfrm>
            <a:off x="7600630" y="3479553"/>
            <a:ext cx="45719" cy="18416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51" name="Freeform 123">
            <a:extLst>
              <a:ext uri="{FF2B5EF4-FFF2-40B4-BE49-F238E27FC236}">
                <a16:creationId xmlns:a16="http://schemas.microsoft.com/office/drawing/2014/main" id="{E43F6E2A-B4D8-4388-903D-C5954307513F}"/>
              </a:ext>
            </a:extLst>
          </p:cNvPr>
          <p:cNvSpPr>
            <a:spLocks/>
          </p:cNvSpPr>
          <p:nvPr/>
        </p:nvSpPr>
        <p:spPr bwMode="auto">
          <a:xfrm>
            <a:off x="7686614" y="3482002"/>
            <a:ext cx="45719" cy="18416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52" name="Freeform 123">
            <a:extLst>
              <a:ext uri="{FF2B5EF4-FFF2-40B4-BE49-F238E27FC236}">
                <a16:creationId xmlns:a16="http://schemas.microsoft.com/office/drawing/2014/main" id="{E5FC7623-E3C0-474B-B5F1-24D06B4E10F2}"/>
              </a:ext>
            </a:extLst>
          </p:cNvPr>
          <p:cNvSpPr>
            <a:spLocks/>
          </p:cNvSpPr>
          <p:nvPr/>
        </p:nvSpPr>
        <p:spPr bwMode="auto">
          <a:xfrm>
            <a:off x="7921293" y="3482002"/>
            <a:ext cx="45719" cy="18416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53" name="Freeform 123">
            <a:extLst>
              <a:ext uri="{FF2B5EF4-FFF2-40B4-BE49-F238E27FC236}">
                <a16:creationId xmlns:a16="http://schemas.microsoft.com/office/drawing/2014/main" id="{F5D18649-1DD4-437C-85DC-830CFA806DFE}"/>
              </a:ext>
            </a:extLst>
          </p:cNvPr>
          <p:cNvSpPr>
            <a:spLocks/>
          </p:cNvSpPr>
          <p:nvPr/>
        </p:nvSpPr>
        <p:spPr bwMode="auto">
          <a:xfrm>
            <a:off x="8019001" y="3482002"/>
            <a:ext cx="45719" cy="18416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54" name="Freeform 123">
            <a:extLst>
              <a:ext uri="{FF2B5EF4-FFF2-40B4-BE49-F238E27FC236}">
                <a16:creationId xmlns:a16="http://schemas.microsoft.com/office/drawing/2014/main" id="{160223F9-050E-4B9F-9901-78BF1C16DE80}"/>
              </a:ext>
            </a:extLst>
          </p:cNvPr>
          <p:cNvSpPr>
            <a:spLocks/>
          </p:cNvSpPr>
          <p:nvPr/>
        </p:nvSpPr>
        <p:spPr bwMode="auto">
          <a:xfrm>
            <a:off x="8109014" y="3482837"/>
            <a:ext cx="45719" cy="18416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55" name="Freeform 123">
            <a:extLst>
              <a:ext uri="{FF2B5EF4-FFF2-40B4-BE49-F238E27FC236}">
                <a16:creationId xmlns:a16="http://schemas.microsoft.com/office/drawing/2014/main" id="{7ED7F2A5-6826-41A2-BB2A-2055812A6ACD}"/>
              </a:ext>
            </a:extLst>
          </p:cNvPr>
          <p:cNvSpPr>
            <a:spLocks/>
          </p:cNvSpPr>
          <p:nvPr/>
        </p:nvSpPr>
        <p:spPr bwMode="auto">
          <a:xfrm>
            <a:off x="8203074" y="3482837"/>
            <a:ext cx="45719" cy="18416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56" name="Freeform 123">
            <a:extLst>
              <a:ext uri="{FF2B5EF4-FFF2-40B4-BE49-F238E27FC236}">
                <a16:creationId xmlns:a16="http://schemas.microsoft.com/office/drawing/2014/main" id="{5D13A0E3-3D06-4B2C-A858-372BC8682607}"/>
              </a:ext>
            </a:extLst>
          </p:cNvPr>
          <p:cNvSpPr>
            <a:spLocks/>
          </p:cNvSpPr>
          <p:nvPr/>
        </p:nvSpPr>
        <p:spPr bwMode="auto">
          <a:xfrm>
            <a:off x="8300782" y="3482837"/>
            <a:ext cx="45719" cy="18416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66913E3B-40E7-4F4B-829A-2CEE912EEC5C}"/>
              </a:ext>
            </a:extLst>
          </p:cNvPr>
          <p:cNvSpPr/>
          <p:nvPr/>
        </p:nvSpPr>
        <p:spPr>
          <a:xfrm>
            <a:off x="7802704" y="3257550"/>
            <a:ext cx="614173" cy="4440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6" name="Group 26">
            <a:extLst>
              <a:ext uri="{FF2B5EF4-FFF2-40B4-BE49-F238E27FC236}">
                <a16:creationId xmlns:a16="http://schemas.microsoft.com/office/drawing/2014/main" id="{40F61B39-73DD-4E5D-8EE2-A5A7142A83B1}"/>
              </a:ext>
            </a:extLst>
          </p:cNvPr>
          <p:cNvGrpSpPr>
            <a:grpSpLocks/>
          </p:cNvGrpSpPr>
          <p:nvPr/>
        </p:nvGrpSpPr>
        <p:grpSpPr bwMode="auto">
          <a:xfrm>
            <a:off x="5753100" y="2431870"/>
            <a:ext cx="800100" cy="323254"/>
            <a:chOff x="528" y="2688"/>
            <a:chExt cx="672" cy="362"/>
          </a:xfrm>
        </p:grpSpPr>
        <p:grpSp>
          <p:nvGrpSpPr>
            <p:cNvPr id="167" name="Group 24">
              <a:extLst>
                <a:ext uri="{FF2B5EF4-FFF2-40B4-BE49-F238E27FC236}">
                  <a16:creationId xmlns:a16="http://schemas.microsoft.com/office/drawing/2014/main" id="{DB7CE741-AE0F-46E6-8032-1DCE39E9D1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688"/>
              <a:ext cx="672" cy="288"/>
              <a:chOff x="528" y="2688"/>
              <a:chExt cx="672" cy="288"/>
            </a:xfrm>
          </p:grpSpPr>
          <p:sp>
            <p:nvSpPr>
              <p:cNvPr id="169" name="Line 13">
                <a:extLst>
                  <a:ext uri="{FF2B5EF4-FFF2-40B4-BE49-F238E27FC236}">
                    <a16:creationId xmlns:a16="http://schemas.microsoft.com/office/drawing/2014/main" id="{A0C5E9E3-0E22-46A1-9B9A-BA52F81300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68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  <p:sp>
            <p:nvSpPr>
              <p:cNvPr id="170" name="Line 14">
                <a:extLst>
                  <a:ext uri="{FF2B5EF4-FFF2-40B4-BE49-F238E27FC236}">
                    <a16:creationId xmlns:a16="http://schemas.microsoft.com/office/drawing/2014/main" id="{F2C50BFD-FA16-4673-9516-D6A243FEEB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4" y="268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  <p:sp>
            <p:nvSpPr>
              <p:cNvPr id="171" name="Line 19">
                <a:extLst>
                  <a:ext uri="{FF2B5EF4-FFF2-40B4-BE49-F238E27FC236}">
                    <a16:creationId xmlns:a16="http://schemas.microsoft.com/office/drawing/2014/main" id="{952E387D-97EF-422F-882C-1DFFA0B124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2688"/>
                <a:ext cx="144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  <p:sp>
            <p:nvSpPr>
              <p:cNvPr id="172" name="Line 20">
                <a:extLst>
                  <a:ext uri="{FF2B5EF4-FFF2-40B4-BE49-F238E27FC236}">
                    <a16:creationId xmlns:a16="http://schemas.microsoft.com/office/drawing/2014/main" id="{02B2F452-2888-44C6-BE44-FEA059D25F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56" y="2688"/>
                <a:ext cx="144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  <p:sp>
            <p:nvSpPr>
              <p:cNvPr id="173" name="Line 21">
                <a:extLst>
                  <a:ext uri="{FF2B5EF4-FFF2-40B4-BE49-F238E27FC236}">
                    <a16:creationId xmlns:a16="http://schemas.microsoft.com/office/drawing/2014/main" id="{05A5AA97-5270-4AEB-96EE-C990CC4BF8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976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  <p:sp>
            <p:nvSpPr>
              <p:cNvPr id="174" name="Line 22">
                <a:extLst>
                  <a:ext uri="{FF2B5EF4-FFF2-40B4-BE49-F238E27FC236}">
                    <a16:creationId xmlns:a16="http://schemas.microsoft.com/office/drawing/2014/main" id="{5BE9CC21-4CAB-4F57-A053-DB3309C634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2688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  <p:sp>
            <p:nvSpPr>
              <p:cNvPr id="175" name="Line 23">
                <a:extLst>
                  <a:ext uri="{FF2B5EF4-FFF2-40B4-BE49-F238E27FC236}">
                    <a16:creationId xmlns:a16="http://schemas.microsoft.com/office/drawing/2014/main" id="{0F4182E1-307D-4BE7-89D1-DA32BC34DD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2688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Trebuchet MS"/>
                  <a:ea typeface=""/>
                </a:endParaRPr>
              </a:p>
            </p:txBody>
          </p:sp>
        </p:grpSp>
        <p:sp>
          <p:nvSpPr>
            <p:cNvPr id="168" name="Text Box 25">
              <a:extLst>
                <a:ext uri="{FF2B5EF4-FFF2-40B4-BE49-F238E27FC236}">
                  <a16:creationId xmlns:a16="http://schemas.microsoft.com/office/drawing/2014/main" id="{ED5C4876-5F21-4F1F-849D-8894BA8625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" y="2688"/>
              <a:ext cx="571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76B900"/>
                  </a:solidFill>
                  <a:effectLst/>
                  <a:uLnTx/>
                  <a:uFillTx/>
                  <a:latin typeface="Palatino" pitchFamily="18" charset="0"/>
                  <a:ea typeface=""/>
                  <a:cs typeface="Arial" charset="0"/>
                </a:rPr>
                <a:t>SIMD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486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6967"/>
    </mc:Choice>
    <mc:Fallback xmlns="">
      <p:transition advTm="3696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7"/>
          <p:cNvSpPr>
            <a:spLocks noGrp="1" noChangeArrowheads="1"/>
          </p:cNvSpPr>
          <p:nvPr>
            <p:ph type="title"/>
          </p:nvPr>
        </p:nvSpPr>
        <p:spPr>
          <a:xfrm>
            <a:off x="557659" y="1025643"/>
            <a:ext cx="6235065" cy="424732"/>
          </a:xfrm>
        </p:spPr>
        <p:txBody>
          <a:bodyPr/>
          <a:lstStyle/>
          <a:p>
            <a:r>
              <a:rPr lang="en-US" sz="2400" dirty="0">
                <a:solidFill>
                  <a:schemeClr val="accent4"/>
                </a:solidFill>
              </a:rPr>
              <a:t>CUDA programming language </a:t>
            </a: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7288194" y="2286000"/>
            <a:ext cx="742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dirty="0">
                <a:latin typeface="Palatino" pitchFamily="18" charset="0"/>
              </a:rPr>
              <a:t>repeat</a:t>
            </a:r>
          </a:p>
          <a:p>
            <a:pPr eaLnBrk="1" hangingPunct="1"/>
            <a:r>
              <a:rPr lang="en-US" sz="1200" dirty="0">
                <a:latin typeface="Palatino" pitchFamily="18" charset="0"/>
              </a:rPr>
              <a:t>as needed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2581FA-FF03-4160-86DF-B158784FEB39}"/>
              </a:ext>
            </a:extLst>
          </p:cNvPr>
          <p:cNvSpPr txBox="1"/>
          <p:nvPr/>
        </p:nvSpPr>
        <p:spPr>
          <a:xfrm>
            <a:off x="762000" y="1581150"/>
            <a:ext cx="815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Compute Unified Device Architecture (CUDA) is Nvidia’s programming interface for General Purpose Graphics Processing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CUDA is written in C/C++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Other languages provide a wrapper around this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Provides both a low-level driver </a:t>
            </a:r>
            <a:r>
              <a:rPr lang="en-US" dirty="0" err="1"/>
              <a:t>api</a:t>
            </a:r>
            <a:r>
              <a:rPr lang="en-US" dirty="0"/>
              <a:t> and high-level runtime </a:t>
            </a:r>
            <a:r>
              <a:rPr lang="en-US" dirty="0" err="1"/>
              <a:t>api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We will be working with runtime </a:t>
            </a:r>
            <a:r>
              <a:rPr lang="en-US" dirty="0" err="1"/>
              <a:t>api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Runtime API is simpler and easier to use but lacks device level control of the driver </a:t>
            </a:r>
            <a:r>
              <a:rPr lang="en-US" dirty="0" err="1"/>
              <a:t>api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Includes the Nvidia C Compiler (NVCC)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NVCC is the only way to compile device (GPU) code for </a:t>
            </a:r>
            <a:r>
              <a:rPr lang="en-US" dirty="0" err="1"/>
              <a:t>nvidia</a:t>
            </a:r>
            <a:r>
              <a:rPr lang="en-US" dirty="0"/>
              <a:t> GPUs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Contains GCC underneath to compile host (CPU) code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10435" y="1451694"/>
            <a:ext cx="5334331" cy="477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Integrated C programs with CUDA extensions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2672931" y="2408156"/>
            <a:ext cx="3962399" cy="36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33" dirty="0">
                <a:solidFill>
                  <a:schemeClr val="tx1"/>
                </a:solidFill>
              </a:rPr>
              <a:t>NVCC Compiler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828800" y="3311345"/>
            <a:ext cx="2517325" cy="5403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33" dirty="0">
                <a:solidFill>
                  <a:schemeClr val="tx1"/>
                </a:solidFill>
              </a:rPr>
              <a:t>Host C Compiler/ Linker</a:t>
            </a:r>
          </a:p>
        </p:txBody>
      </p:sp>
      <p:sp>
        <p:nvSpPr>
          <p:cNvPr id="11" name="Right Arrow 10"/>
          <p:cNvSpPr/>
          <p:nvPr/>
        </p:nvSpPr>
        <p:spPr>
          <a:xfrm rot="5400000">
            <a:off x="4374977" y="1902163"/>
            <a:ext cx="405247" cy="359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3201537" y="2810732"/>
            <a:ext cx="498764" cy="419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27656" name="TextBox 12"/>
          <p:cNvSpPr txBox="1">
            <a:spLocks noChangeArrowheads="1"/>
          </p:cNvSpPr>
          <p:nvPr/>
        </p:nvSpPr>
        <p:spPr bwMode="auto">
          <a:xfrm>
            <a:off x="2054781" y="2978307"/>
            <a:ext cx="1092455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333" dirty="0"/>
              <a:t>Host Code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5339765" y="2787320"/>
            <a:ext cx="419555" cy="4987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27658" name="TextBox 14"/>
          <p:cNvSpPr txBox="1">
            <a:spLocks noChangeArrowheads="1"/>
          </p:cNvSpPr>
          <p:nvPr/>
        </p:nvSpPr>
        <p:spPr bwMode="auto">
          <a:xfrm>
            <a:off x="6059054" y="2829624"/>
            <a:ext cx="1620959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333" dirty="0"/>
              <a:t>Device Code (PTX)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3241141" y="3867150"/>
            <a:ext cx="419555" cy="4987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88732" y="3327133"/>
            <a:ext cx="2517325" cy="5403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33" dirty="0">
                <a:solidFill>
                  <a:schemeClr val="tx1"/>
                </a:solidFill>
              </a:rPr>
              <a:t>Device Just-in-Time Compiler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5405296" y="3867150"/>
            <a:ext cx="419555" cy="4987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86965" y="4400550"/>
            <a:ext cx="5334331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Heterogeneous Computing Platform with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CPUs, GPUs, etc.</a:t>
            </a:r>
          </a:p>
        </p:txBody>
      </p:sp>
      <p:sp>
        <p:nvSpPr>
          <p:cNvPr id="27663" name="Title 16"/>
          <p:cNvSpPr>
            <a:spLocks noGrp="1"/>
          </p:cNvSpPr>
          <p:nvPr>
            <p:ph type="title"/>
          </p:nvPr>
        </p:nvSpPr>
        <p:spPr>
          <a:xfrm>
            <a:off x="415291" y="955569"/>
            <a:ext cx="8313420" cy="549381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chemeClr val="accent4"/>
                </a:solidFill>
              </a:rPr>
              <a:t>Compiling A CUDA Program</a:t>
            </a:r>
          </a:p>
        </p:txBody>
      </p:sp>
    </p:spTree>
    <p:extLst>
      <p:ext uri="{BB962C8B-B14F-4D97-AF65-F5344CB8AC3E}">
        <p14:creationId xmlns:p14="http://schemas.microsoft.com/office/powerpoint/2010/main" val="17341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2076"/>
    </mc:Choice>
    <mc:Fallback xmlns="">
      <p:transition advTm="10207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7"/>
          <p:cNvSpPr>
            <a:spLocks noGrp="1" noChangeArrowheads="1"/>
          </p:cNvSpPr>
          <p:nvPr>
            <p:ph type="title"/>
          </p:nvPr>
        </p:nvSpPr>
        <p:spPr>
          <a:xfrm>
            <a:off x="557659" y="1025643"/>
            <a:ext cx="6235065" cy="424732"/>
          </a:xfrm>
        </p:spPr>
        <p:txBody>
          <a:bodyPr/>
          <a:lstStyle/>
          <a:p>
            <a:r>
              <a:rPr lang="en-US" sz="2400" dirty="0">
                <a:solidFill>
                  <a:schemeClr val="accent4"/>
                </a:solidFill>
              </a:rPr>
              <a:t>Phases of GPU programs</a:t>
            </a: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5867968" y="2286000"/>
            <a:ext cx="742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dirty="0">
                <a:latin typeface="Palatino" pitchFamily="18" charset="0"/>
              </a:rPr>
              <a:t>repeat</a:t>
            </a:r>
          </a:p>
          <a:p>
            <a:pPr eaLnBrk="1" hangingPunct="1"/>
            <a:r>
              <a:rPr lang="en-US" sz="1200" dirty="0">
                <a:latin typeface="Palatino" pitchFamily="18" charset="0"/>
              </a:rPr>
              <a:t>as needed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C9EB86-4480-41F0-8EDC-48180431B4F8}"/>
              </a:ext>
            </a:extLst>
          </p:cNvPr>
          <p:cNvSpPr/>
          <p:nvPr/>
        </p:nvSpPr>
        <p:spPr>
          <a:xfrm>
            <a:off x="2770774" y="1581150"/>
            <a:ext cx="4191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Setup /  Memory Allocation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9C54B59-E834-4B08-8798-E0BBFB58E6E3}"/>
              </a:ext>
            </a:extLst>
          </p:cNvPr>
          <p:cNvSpPr/>
          <p:nvPr/>
        </p:nvSpPr>
        <p:spPr>
          <a:xfrm>
            <a:off x="2770774" y="2402576"/>
            <a:ext cx="4191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Host to Device Mem Copy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CB5E262-A786-4C75-998A-9E57CE6C3D11}"/>
              </a:ext>
            </a:extLst>
          </p:cNvPr>
          <p:cNvSpPr/>
          <p:nvPr/>
        </p:nvSpPr>
        <p:spPr>
          <a:xfrm>
            <a:off x="2770774" y="3181350"/>
            <a:ext cx="4191000" cy="609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Kernel Execution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B68BD30-C407-4ABD-BAEB-D4799AD037A4}"/>
              </a:ext>
            </a:extLst>
          </p:cNvPr>
          <p:cNvSpPr/>
          <p:nvPr/>
        </p:nvSpPr>
        <p:spPr>
          <a:xfrm>
            <a:off x="2770774" y="4103645"/>
            <a:ext cx="4191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Device to Host Mem Copy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099A035E-09FC-4ED8-BB8F-3F065EB542CA}"/>
              </a:ext>
            </a:extLst>
          </p:cNvPr>
          <p:cNvSpPr/>
          <p:nvPr/>
        </p:nvSpPr>
        <p:spPr>
          <a:xfrm>
            <a:off x="1799224" y="1581151"/>
            <a:ext cx="742950" cy="1431026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FA6F49-3A10-4BFA-84D4-B078CE20936A}"/>
              </a:ext>
            </a:extLst>
          </p:cNvPr>
          <p:cNvSpPr txBox="1"/>
          <p:nvPr/>
        </p:nvSpPr>
        <p:spPr>
          <a:xfrm>
            <a:off x="304800" y="2131196"/>
            <a:ext cx="1877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Host Code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235EAEB8-1FAB-4805-9382-E34DCF5413E1}"/>
              </a:ext>
            </a:extLst>
          </p:cNvPr>
          <p:cNvSpPr/>
          <p:nvPr/>
        </p:nvSpPr>
        <p:spPr>
          <a:xfrm>
            <a:off x="1856374" y="3181350"/>
            <a:ext cx="742950" cy="609600"/>
          </a:xfrm>
          <a:prstGeom prst="leftBrac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3CDE57-877B-4E8F-9741-97E9CCA02EB5}"/>
              </a:ext>
            </a:extLst>
          </p:cNvPr>
          <p:cNvSpPr txBox="1"/>
          <p:nvPr/>
        </p:nvSpPr>
        <p:spPr>
          <a:xfrm>
            <a:off x="357619" y="3294016"/>
            <a:ext cx="1877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 Code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6186B2E4-EBDA-4ADD-A925-1403F02510CD}"/>
              </a:ext>
            </a:extLst>
          </p:cNvPr>
          <p:cNvSpPr/>
          <p:nvPr/>
        </p:nvSpPr>
        <p:spPr>
          <a:xfrm>
            <a:off x="1802128" y="4099602"/>
            <a:ext cx="742950" cy="514174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C8933A-E70A-45F6-9E89-1B01E4867591}"/>
              </a:ext>
            </a:extLst>
          </p:cNvPr>
          <p:cNvSpPr txBox="1"/>
          <p:nvPr/>
        </p:nvSpPr>
        <p:spPr>
          <a:xfrm>
            <a:off x="353644" y="4172023"/>
            <a:ext cx="1877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Host Code</a:t>
            </a:r>
          </a:p>
        </p:txBody>
      </p:sp>
    </p:spTree>
    <p:extLst>
      <p:ext uri="{BB962C8B-B14F-4D97-AF65-F5344CB8AC3E}">
        <p14:creationId xmlns:p14="http://schemas.microsoft.com/office/powerpoint/2010/main" val="19288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7"/>
          <p:cNvSpPr>
            <a:spLocks noGrp="1" noChangeArrowheads="1"/>
          </p:cNvSpPr>
          <p:nvPr>
            <p:ph type="title"/>
          </p:nvPr>
        </p:nvSpPr>
        <p:spPr>
          <a:xfrm>
            <a:off x="557659" y="1025643"/>
            <a:ext cx="6235065" cy="424732"/>
          </a:xfrm>
        </p:spPr>
        <p:txBody>
          <a:bodyPr/>
          <a:lstStyle/>
          <a:p>
            <a:r>
              <a:rPr lang="en-US" sz="2400" dirty="0">
                <a:solidFill>
                  <a:schemeClr val="accent4"/>
                </a:solidFill>
              </a:rPr>
              <a:t>Setup /  Memory Allocation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E4C26E-889C-4E35-87B8-39EF90A81F0E}"/>
              </a:ext>
            </a:extLst>
          </p:cNvPr>
          <p:cNvSpPr txBox="1"/>
          <p:nvPr/>
        </p:nvSpPr>
        <p:spPr>
          <a:xfrm>
            <a:off x="5486400" y="1123950"/>
            <a:ext cx="2895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// Host code</a:t>
            </a:r>
          </a:p>
          <a:p>
            <a:r>
              <a:rPr lang="en-US" sz="1100" dirty="0"/>
              <a:t>int main()</a:t>
            </a:r>
          </a:p>
          <a:p>
            <a:r>
              <a:rPr lang="en-US" sz="1100" dirty="0"/>
              <a:t>{</a:t>
            </a:r>
          </a:p>
          <a:p>
            <a:r>
              <a:rPr lang="en-US" sz="1100" dirty="0"/>
              <a:t>    int N = ...;</a:t>
            </a:r>
          </a:p>
          <a:p>
            <a:r>
              <a:rPr lang="en-US" sz="1100" dirty="0"/>
              <a:t>    </a:t>
            </a:r>
            <a:r>
              <a:rPr lang="en-US" sz="1100" dirty="0" err="1"/>
              <a:t>size_t</a:t>
            </a:r>
            <a:r>
              <a:rPr lang="en-US" sz="1100" dirty="0"/>
              <a:t> size = N * </a:t>
            </a:r>
            <a:r>
              <a:rPr lang="en-US" sz="1100" dirty="0" err="1"/>
              <a:t>sizeof</a:t>
            </a:r>
            <a:r>
              <a:rPr lang="en-US" sz="1100" dirty="0"/>
              <a:t>(float);</a:t>
            </a:r>
          </a:p>
          <a:p>
            <a:r>
              <a:rPr lang="en-US" sz="1100" dirty="0"/>
              <a:t> </a:t>
            </a:r>
          </a:p>
          <a:p>
            <a:r>
              <a:rPr lang="en-US" sz="1100" dirty="0"/>
              <a:t>    // Allocate input vectors </a:t>
            </a:r>
            <a:r>
              <a:rPr lang="en-US" sz="1100" dirty="0" err="1"/>
              <a:t>h_A</a:t>
            </a:r>
            <a:r>
              <a:rPr lang="en-US" sz="1100" dirty="0"/>
              <a:t> and </a:t>
            </a:r>
            <a:r>
              <a:rPr lang="en-US" sz="1100" dirty="0" err="1"/>
              <a:t>h_B</a:t>
            </a:r>
            <a:r>
              <a:rPr lang="en-US" sz="1100" dirty="0"/>
              <a:t> in host memory</a:t>
            </a:r>
          </a:p>
          <a:p>
            <a:r>
              <a:rPr lang="en-US" sz="1100" dirty="0"/>
              <a:t>    float* </a:t>
            </a:r>
            <a:r>
              <a:rPr lang="en-US" sz="1100" dirty="0" err="1"/>
              <a:t>h_A</a:t>
            </a:r>
            <a:r>
              <a:rPr lang="en-US" sz="1100" dirty="0"/>
              <a:t> = (float*)malloc(size);</a:t>
            </a:r>
          </a:p>
          <a:p>
            <a:r>
              <a:rPr lang="en-US" sz="1100" dirty="0"/>
              <a:t>    float* </a:t>
            </a:r>
            <a:r>
              <a:rPr lang="en-US" sz="1100" dirty="0" err="1"/>
              <a:t>h_B</a:t>
            </a:r>
            <a:r>
              <a:rPr lang="en-US" sz="1100" dirty="0"/>
              <a:t> = (float*)malloc(size);</a:t>
            </a:r>
          </a:p>
          <a:p>
            <a:r>
              <a:rPr lang="en-US" sz="1100" dirty="0"/>
              <a:t> </a:t>
            </a:r>
          </a:p>
          <a:p>
            <a:r>
              <a:rPr lang="en-US" sz="1100" dirty="0"/>
              <a:t>    // Initialize input vectors</a:t>
            </a:r>
          </a:p>
          <a:p>
            <a:r>
              <a:rPr lang="en-US" sz="1100" dirty="0"/>
              <a:t>    ...</a:t>
            </a:r>
          </a:p>
          <a:p>
            <a:r>
              <a:rPr lang="en-US" sz="1100" dirty="0"/>
              <a:t> </a:t>
            </a:r>
          </a:p>
          <a:p>
            <a:r>
              <a:rPr lang="en-US" sz="1100" dirty="0"/>
              <a:t>    // Allocate vectors in device memory</a:t>
            </a:r>
          </a:p>
          <a:p>
            <a:r>
              <a:rPr lang="en-US" sz="1100" dirty="0"/>
              <a:t>    float* </a:t>
            </a:r>
            <a:r>
              <a:rPr lang="en-US" sz="1100" dirty="0" err="1"/>
              <a:t>d_A</a:t>
            </a:r>
            <a:r>
              <a:rPr lang="en-US" sz="1100" dirty="0"/>
              <a:t>;</a:t>
            </a:r>
          </a:p>
          <a:p>
            <a:r>
              <a:rPr lang="en-US" sz="1100" dirty="0"/>
              <a:t>    </a:t>
            </a:r>
            <a:r>
              <a:rPr lang="en-US" sz="1100" dirty="0" err="1"/>
              <a:t>cudaMalloc</a:t>
            </a:r>
            <a:r>
              <a:rPr lang="en-US" sz="1100" dirty="0"/>
              <a:t>(&amp;</a:t>
            </a:r>
            <a:r>
              <a:rPr lang="en-US" sz="1100" dirty="0" err="1"/>
              <a:t>d_A</a:t>
            </a:r>
            <a:r>
              <a:rPr lang="en-US" sz="1100" dirty="0"/>
              <a:t>, size);</a:t>
            </a:r>
          </a:p>
          <a:p>
            <a:r>
              <a:rPr lang="en-US" sz="1100" dirty="0"/>
              <a:t>    float* </a:t>
            </a:r>
            <a:r>
              <a:rPr lang="en-US" sz="1100" dirty="0" err="1"/>
              <a:t>d_B</a:t>
            </a:r>
            <a:r>
              <a:rPr lang="en-US" sz="1100" dirty="0"/>
              <a:t>;</a:t>
            </a:r>
          </a:p>
          <a:p>
            <a:r>
              <a:rPr lang="en-US" sz="1100" dirty="0"/>
              <a:t>    </a:t>
            </a:r>
            <a:r>
              <a:rPr lang="en-US" sz="1100" dirty="0" err="1"/>
              <a:t>cudaMalloc</a:t>
            </a:r>
            <a:r>
              <a:rPr lang="en-US" sz="1100" dirty="0"/>
              <a:t>(&amp;</a:t>
            </a:r>
            <a:r>
              <a:rPr lang="en-US" sz="1100" dirty="0" err="1"/>
              <a:t>d_B</a:t>
            </a:r>
            <a:r>
              <a:rPr lang="en-US" sz="1100" dirty="0"/>
              <a:t>, size);</a:t>
            </a:r>
          </a:p>
          <a:p>
            <a:r>
              <a:rPr lang="en-US" sz="1100" dirty="0"/>
              <a:t>    float* </a:t>
            </a:r>
            <a:r>
              <a:rPr lang="en-US" sz="1100" dirty="0" err="1"/>
              <a:t>d_C</a:t>
            </a:r>
            <a:r>
              <a:rPr lang="en-US" sz="1100" dirty="0"/>
              <a:t>;</a:t>
            </a:r>
          </a:p>
          <a:p>
            <a:r>
              <a:rPr lang="en-US" sz="1100" dirty="0"/>
              <a:t>    </a:t>
            </a:r>
            <a:r>
              <a:rPr lang="en-US" sz="1100" dirty="0" err="1"/>
              <a:t>cudaMalloc</a:t>
            </a:r>
            <a:r>
              <a:rPr lang="en-US" sz="1100" dirty="0"/>
              <a:t>(&amp;</a:t>
            </a:r>
            <a:r>
              <a:rPr lang="en-US" sz="1100" dirty="0" err="1"/>
              <a:t>d_C</a:t>
            </a:r>
            <a:r>
              <a:rPr lang="en-US" sz="1100" dirty="0"/>
              <a:t>, size);</a:t>
            </a:r>
          </a:p>
          <a:p>
            <a:endParaRPr lang="en-US" sz="11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E4BA10-E0FB-4EEA-9D9A-2697C65B88BF}"/>
              </a:ext>
            </a:extLst>
          </p:cNvPr>
          <p:cNvSpPr txBox="1"/>
          <p:nvPr/>
        </p:nvSpPr>
        <p:spPr>
          <a:xfrm>
            <a:off x="762000" y="158115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Allocate memory in both host and device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Standard </a:t>
            </a:r>
            <a:r>
              <a:rPr lang="en-US" dirty="0">
                <a:solidFill>
                  <a:schemeClr val="accent1"/>
                </a:solidFill>
              </a:rPr>
              <a:t>Malloc</a:t>
            </a:r>
            <a:r>
              <a:rPr lang="en-US" dirty="0"/>
              <a:t> for host allocations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2"/>
                </a:solidFill>
              </a:rPr>
              <a:t>cudaMalloc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ptr,size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r>
              <a:rPr lang="en-US" dirty="0"/>
              <a:t> for device allocation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means you have two pointers to handle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F3209CD-7A3B-42B2-8FAF-1563918AC088}"/>
              </a:ext>
            </a:extLst>
          </p:cNvPr>
          <p:cNvSpPr/>
          <p:nvPr/>
        </p:nvSpPr>
        <p:spPr>
          <a:xfrm>
            <a:off x="5486400" y="3409950"/>
            <a:ext cx="2895600" cy="1393224"/>
          </a:xfrm>
          <a:prstGeom prst="roundRect">
            <a:avLst/>
          </a:prstGeom>
          <a:solidFill>
            <a:schemeClr val="accent2">
              <a:alpha val="52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41EF9DC-DB1B-4CF0-95D3-54B15B8DFF1F}"/>
              </a:ext>
            </a:extLst>
          </p:cNvPr>
          <p:cNvSpPr/>
          <p:nvPr/>
        </p:nvSpPr>
        <p:spPr>
          <a:xfrm>
            <a:off x="5486400" y="2038350"/>
            <a:ext cx="2895600" cy="957648"/>
          </a:xfrm>
          <a:prstGeom prst="roundRect">
            <a:avLst/>
          </a:prstGeom>
          <a:solidFill>
            <a:schemeClr val="accent1">
              <a:alpha val="52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39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7"/>
          <p:cNvSpPr>
            <a:spLocks noGrp="1" noChangeArrowheads="1"/>
          </p:cNvSpPr>
          <p:nvPr>
            <p:ph type="title"/>
          </p:nvPr>
        </p:nvSpPr>
        <p:spPr>
          <a:xfrm>
            <a:off x="557659" y="1025643"/>
            <a:ext cx="6235065" cy="424732"/>
          </a:xfrm>
        </p:spPr>
        <p:txBody>
          <a:bodyPr/>
          <a:lstStyle/>
          <a:p>
            <a:r>
              <a:rPr lang="en-US" sz="2400" dirty="0">
                <a:solidFill>
                  <a:schemeClr val="accent4"/>
                </a:solidFill>
              </a:rPr>
              <a:t>Host to Device Mem Copy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E4C26E-889C-4E35-87B8-39EF90A81F0E}"/>
              </a:ext>
            </a:extLst>
          </p:cNvPr>
          <p:cNvSpPr txBox="1"/>
          <p:nvPr/>
        </p:nvSpPr>
        <p:spPr>
          <a:xfrm>
            <a:off x="5486400" y="1123950"/>
            <a:ext cx="35052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// Host code</a:t>
            </a:r>
          </a:p>
          <a:p>
            <a:r>
              <a:rPr lang="en-US" sz="1100" dirty="0"/>
              <a:t>int main()</a:t>
            </a:r>
          </a:p>
          <a:p>
            <a:r>
              <a:rPr lang="en-US" sz="1100" dirty="0"/>
              <a:t>{</a:t>
            </a:r>
          </a:p>
          <a:p>
            <a:r>
              <a:rPr lang="en-US" sz="1100" dirty="0"/>
              <a:t>…</a:t>
            </a:r>
          </a:p>
          <a:p>
            <a:r>
              <a:rPr lang="en-US" sz="1100" dirty="0"/>
              <a:t>// initialize host memory data</a:t>
            </a:r>
          </a:p>
          <a:p>
            <a:r>
              <a:rPr lang="en-US" sz="1100" dirty="0"/>
              <a:t>for(int </a:t>
            </a:r>
            <a:r>
              <a:rPr lang="en-US" sz="1100" dirty="0" err="1"/>
              <a:t>i</a:t>
            </a:r>
            <a:r>
              <a:rPr lang="en-US" sz="1100" dirty="0"/>
              <a:t> = 0; </a:t>
            </a:r>
            <a:r>
              <a:rPr lang="en-US" sz="1100" dirty="0" err="1"/>
              <a:t>i</a:t>
            </a:r>
            <a:r>
              <a:rPr lang="en-US" sz="1100" dirty="0"/>
              <a:t>&lt; </a:t>
            </a:r>
            <a:r>
              <a:rPr lang="en-US" sz="1100" dirty="0" err="1"/>
              <a:t>n;i</a:t>
            </a:r>
            <a:r>
              <a:rPr lang="en-US" sz="1100" dirty="0"/>
              <a:t>++) {</a:t>
            </a:r>
          </a:p>
          <a:p>
            <a:r>
              <a:rPr lang="en-US" sz="1100" dirty="0"/>
              <a:t> </a:t>
            </a:r>
            <a:r>
              <a:rPr lang="en-US" sz="1100" dirty="0" err="1"/>
              <a:t>h_A</a:t>
            </a:r>
            <a:r>
              <a:rPr lang="en-US" sz="1100" dirty="0"/>
              <a:t>[</a:t>
            </a:r>
            <a:r>
              <a:rPr lang="en-US" sz="1100" dirty="0" err="1"/>
              <a:t>i</a:t>
            </a:r>
            <a:r>
              <a:rPr lang="en-US" sz="1100" dirty="0"/>
              <a:t>] = rand()</a:t>
            </a:r>
          </a:p>
          <a:p>
            <a:r>
              <a:rPr lang="en-US" sz="1100" dirty="0"/>
              <a:t> </a:t>
            </a:r>
            <a:r>
              <a:rPr lang="en-US" sz="1100" dirty="0" err="1"/>
              <a:t>h_B</a:t>
            </a:r>
            <a:r>
              <a:rPr lang="en-US" sz="1100" dirty="0"/>
              <a:t>[</a:t>
            </a:r>
            <a:r>
              <a:rPr lang="en-US" sz="1100" dirty="0" err="1"/>
              <a:t>i</a:t>
            </a:r>
            <a:r>
              <a:rPr lang="en-US" sz="1100" dirty="0"/>
              <a:t>] = rand()</a:t>
            </a:r>
          </a:p>
          <a:p>
            <a:r>
              <a:rPr lang="en-US" sz="1100" dirty="0"/>
              <a:t>}</a:t>
            </a:r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dirty="0">
                <a:solidFill>
                  <a:srgbClr val="000000"/>
                </a:solidFill>
              </a:rPr>
              <a:t>// Copy vectors from host memory to device memory </a:t>
            </a:r>
          </a:p>
          <a:p>
            <a:r>
              <a:rPr lang="en-US" sz="1100" dirty="0" err="1">
                <a:solidFill>
                  <a:srgbClr val="000000"/>
                </a:solidFill>
              </a:rPr>
              <a:t>cudaMemcpy</a:t>
            </a:r>
            <a:r>
              <a:rPr lang="en-US" sz="1100" dirty="0">
                <a:solidFill>
                  <a:srgbClr val="000000"/>
                </a:solidFill>
              </a:rPr>
              <a:t>(</a:t>
            </a:r>
            <a:r>
              <a:rPr lang="en-US" sz="1100" dirty="0" err="1">
                <a:solidFill>
                  <a:srgbClr val="000000"/>
                </a:solidFill>
              </a:rPr>
              <a:t>d_A</a:t>
            </a:r>
            <a:r>
              <a:rPr lang="en-US" sz="1100" dirty="0">
                <a:solidFill>
                  <a:srgbClr val="000000"/>
                </a:solidFill>
              </a:rPr>
              <a:t>, </a:t>
            </a:r>
            <a:r>
              <a:rPr lang="en-US" sz="1100" dirty="0" err="1">
                <a:solidFill>
                  <a:srgbClr val="000000"/>
                </a:solidFill>
              </a:rPr>
              <a:t>h_A</a:t>
            </a:r>
            <a:r>
              <a:rPr lang="en-US" sz="1100" dirty="0">
                <a:solidFill>
                  <a:srgbClr val="000000"/>
                </a:solidFill>
              </a:rPr>
              <a:t>, </a:t>
            </a:r>
            <a:r>
              <a:rPr lang="en-US" sz="1100" dirty="0" err="1">
                <a:solidFill>
                  <a:srgbClr val="000000"/>
                </a:solidFill>
              </a:rPr>
              <a:t>size,cudaMemcpyHostToDevice</a:t>
            </a:r>
            <a:r>
              <a:rPr lang="en-US" sz="1100" dirty="0">
                <a:solidFill>
                  <a:srgbClr val="000000"/>
                </a:solidFill>
              </a:rPr>
              <a:t>); </a:t>
            </a:r>
            <a:r>
              <a:rPr lang="en-US" sz="1100" dirty="0" err="1">
                <a:solidFill>
                  <a:srgbClr val="000000"/>
                </a:solidFill>
              </a:rPr>
              <a:t>cudaMemcpy</a:t>
            </a:r>
            <a:r>
              <a:rPr lang="en-US" sz="1100" dirty="0">
                <a:solidFill>
                  <a:srgbClr val="000000"/>
                </a:solidFill>
              </a:rPr>
              <a:t>(</a:t>
            </a:r>
            <a:r>
              <a:rPr lang="en-US" sz="1100" dirty="0" err="1">
                <a:solidFill>
                  <a:srgbClr val="000000"/>
                </a:solidFill>
              </a:rPr>
              <a:t>d_B</a:t>
            </a:r>
            <a:r>
              <a:rPr lang="en-US" sz="1100" dirty="0">
                <a:solidFill>
                  <a:srgbClr val="000000"/>
                </a:solidFill>
              </a:rPr>
              <a:t>, </a:t>
            </a:r>
            <a:r>
              <a:rPr lang="en-US" sz="1100" dirty="0" err="1">
                <a:solidFill>
                  <a:srgbClr val="000000"/>
                </a:solidFill>
              </a:rPr>
              <a:t>h_B</a:t>
            </a:r>
            <a:r>
              <a:rPr lang="en-US" sz="1100" dirty="0">
                <a:solidFill>
                  <a:srgbClr val="000000"/>
                </a:solidFill>
              </a:rPr>
              <a:t>, </a:t>
            </a:r>
            <a:r>
              <a:rPr lang="en-US" sz="1100" dirty="0" err="1">
                <a:solidFill>
                  <a:srgbClr val="000000"/>
                </a:solidFill>
              </a:rPr>
              <a:t>size,cudaMemcpyHostToDevice</a:t>
            </a:r>
            <a:r>
              <a:rPr lang="en-US" sz="1100" dirty="0">
                <a:solidFill>
                  <a:srgbClr val="000000"/>
                </a:solidFill>
              </a:rPr>
              <a:t>);</a:t>
            </a:r>
            <a:endParaRPr lang="en-US" sz="1100" dirty="0"/>
          </a:p>
          <a:p>
            <a:endParaRPr lang="en-US" sz="11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E4BA10-E0FB-4EEA-9D9A-2697C65B88BF}"/>
              </a:ext>
            </a:extLst>
          </p:cNvPr>
          <p:cNvSpPr txBox="1"/>
          <p:nvPr/>
        </p:nvSpPr>
        <p:spPr>
          <a:xfrm>
            <a:off x="228600" y="158115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memory is allocated initialize host memory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Then copy host data to device with </a:t>
            </a:r>
            <a:r>
              <a:rPr lang="en-US" dirty="0" err="1">
                <a:solidFill>
                  <a:schemeClr val="accent2"/>
                </a:solidFill>
              </a:rPr>
              <a:t>cudaMemcpy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src,dest,cudaMemcpyHostToDevice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endParaRPr lang="en-US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F3209CD-7A3B-42B2-8FAF-1563918AC088}"/>
              </a:ext>
            </a:extLst>
          </p:cNvPr>
          <p:cNvSpPr/>
          <p:nvPr/>
        </p:nvSpPr>
        <p:spPr>
          <a:xfrm>
            <a:off x="5486400" y="2849197"/>
            <a:ext cx="3505200" cy="789353"/>
          </a:xfrm>
          <a:prstGeom prst="roundRect">
            <a:avLst/>
          </a:prstGeom>
          <a:solidFill>
            <a:schemeClr val="accent2">
              <a:alpha val="52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41EF9DC-DB1B-4CF0-95D3-54B15B8DFF1F}"/>
              </a:ext>
            </a:extLst>
          </p:cNvPr>
          <p:cNvSpPr/>
          <p:nvPr/>
        </p:nvSpPr>
        <p:spPr>
          <a:xfrm>
            <a:off x="5486400" y="1823831"/>
            <a:ext cx="2895600" cy="957648"/>
          </a:xfrm>
          <a:prstGeom prst="roundRect">
            <a:avLst/>
          </a:prstGeom>
          <a:solidFill>
            <a:schemeClr val="accent1">
              <a:alpha val="52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9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7"/>
          <p:cNvSpPr>
            <a:spLocks noGrp="1" noChangeArrowheads="1"/>
          </p:cNvSpPr>
          <p:nvPr>
            <p:ph type="title"/>
          </p:nvPr>
        </p:nvSpPr>
        <p:spPr>
          <a:xfrm>
            <a:off x="557659" y="1025643"/>
            <a:ext cx="6235065" cy="424732"/>
          </a:xfrm>
        </p:spPr>
        <p:txBody>
          <a:bodyPr/>
          <a:lstStyle/>
          <a:p>
            <a:r>
              <a:rPr lang="en-US" sz="2400" dirty="0">
                <a:solidFill>
                  <a:schemeClr val="accent4"/>
                </a:solidFill>
              </a:rPr>
              <a:t>Memory Allocation and memory copy</a:t>
            </a: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7288194" y="2286000"/>
            <a:ext cx="742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dirty="0">
                <a:latin typeface="Palatino" pitchFamily="18" charset="0"/>
              </a:rPr>
              <a:t>repeat</a:t>
            </a:r>
          </a:p>
          <a:p>
            <a:pPr eaLnBrk="1" hangingPunct="1"/>
            <a:r>
              <a:rPr lang="en-US" sz="1200" dirty="0">
                <a:latin typeface="Palatino" pitchFamily="18" charset="0"/>
              </a:rPr>
              <a:t>as needed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82B3DD-4E67-4527-91AF-B8F58442A267}"/>
              </a:ext>
            </a:extLst>
          </p:cNvPr>
          <p:cNvGrpSpPr/>
          <p:nvPr/>
        </p:nvGrpSpPr>
        <p:grpSpPr>
          <a:xfrm>
            <a:off x="1506747" y="1504950"/>
            <a:ext cx="6130506" cy="3200221"/>
            <a:chOff x="1718094" y="514529"/>
            <a:chExt cx="5707812" cy="411444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226C4D-AF49-4E49-A3F6-107B7D209FC9}"/>
                </a:ext>
              </a:extLst>
            </p:cNvPr>
            <p:cNvSpPr/>
            <p:nvPr/>
          </p:nvSpPr>
          <p:spPr>
            <a:xfrm>
              <a:off x="1718094" y="3633318"/>
              <a:ext cx="2311880" cy="8626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CPU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886092-449C-447A-B030-62C350E81DFC}"/>
                </a:ext>
              </a:extLst>
            </p:cNvPr>
            <p:cNvSpPr/>
            <p:nvPr/>
          </p:nvSpPr>
          <p:spPr>
            <a:xfrm>
              <a:off x="1718094" y="1560103"/>
              <a:ext cx="2311880" cy="8626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DRAM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B25ED69-26E9-49B8-9E82-05F9037F7687}"/>
                </a:ext>
              </a:extLst>
            </p:cNvPr>
            <p:cNvCxnSpPr>
              <a:stCxn id="7" idx="2"/>
              <a:endCxn id="5" idx="0"/>
            </p:cNvCxnSpPr>
            <p:nvPr/>
          </p:nvCxnSpPr>
          <p:spPr>
            <a:xfrm>
              <a:off x="2874034" y="2422745"/>
              <a:ext cx="0" cy="121057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E358989-2328-421A-9B19-000CE0E52006}"/>
                </a:ext>
              </a:extLst>
            </p:cNvPr>
            <p:cNvSpPr/>
            <p:nvPr/>
          </p:nvSpPr>
          <p:spPr>
            <a:xfrm>
              <a:off x="4964554" y="3633318"/>
              <a:ext cx="2311880" cy="8626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GPU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D015C99-7E21-452F-BFD0-A38804F0B0EB}"/>
                </a:ext>
              </a:extLst>
            </p:cNvPr>
            <p:cNvSpPr/>
            <p:nvPr/>
          </p:nvSpPr>
          <p:spPr>
            <a:xfrm>
              <a:off x="4964554" y="1560103"/>
              <a:ext cx="2311880" cy="8626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Global </a:t>
              </a:r>
              <a:br>
                <a:rPr lang="en-US" dirty="0"/>
              </a:br>
              <a:r>
                <a:rPr lang="en-US" dirty="0"/>
                <a:t>Memory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B88FD5-11CB-4FF0-B7AF-550496325742}"/>
                </a:ext>
              </a:extLst>
            </p:cNvPr>
            <p:cNvCxnSpPr>
              <a:stCxn id="10" idx="2"/>
              <a:endCxn id="9" idx="0"/>
            </p:cNvCxnSpPr>
            <p:nvPr/>
          </p:nvCxnSpPr>
          <p:spPr>
            <a:xfrm>
              <a:off x="6120494" y="2422745"/>
              <a:ext cx="0" cy="121057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94786E2-45C9-4E99-B32F-F29734E50009}"/>
                </a:ext>
              </a:extLst>
            </p:cNvPr>
            <p:cNvSpPr/>
            <p:nvPr/>
          </p:nvSpPr>
          <p:spPr>
            <a:xfrm>
              <a:off x="3391620" y="1706753"/>
              <a:ext cx="362310" cy="28467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3" name="TextBox 15">
              <a:extLst>
                <a:ext uri="{FF2B5EF4-FFF2-40B4-BE49-F238E27FC236}">
                  <a16:creationId xmlns:a16="http://schemas.microsoft.com/office/drawing/2014/main" id="{D7695FF0-F7A2-454B-A24C-D612CE01DA99}"/>
                </a:ext>
              </a:extLst>
            </p:cNvPr>
            <p:cNvSpPr txBox="1"/>
            <p:nvPr/>
          </p:nvSpPr>
          <p:spPr>
            <a:xfrm>
              <a:off x="2037272" y="786601"/>
              <a:ext cx="805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err="1"/>
                <a:t>malloc</a:t>
              </a:r>
              <a:endParaRPr lang="en-US" dirty="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064EB2B-122E-452F-8658-924442EB946E}"/>
                </a:ext>
              </a:extLst>
            </p:cNvPr>
            <p:cNvCxnSpPr>
              <a:stCxn id="13" idx="2"/>
              <a:endCxn id="12" idx="0"/>
            </p:cNvCxnSpPr>
            <p:nvPr/>
          </p:nvCxnSpPr>
          <p:spPr>
            <a:xfrm>
              <a:off x="2439787" y="1155933"/>
              <a:ext cx="1132988" cy="5508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C56A9A0-DA7C-4325-B3F0-D9763E2485C9}"/>
                </a:ext>
              </a:extLst>
            </p:cNvPr>
            <p:cNvSpPr/>
            <p:nvPr/>
          </p:nvSpPr>
          <p:spPr>
            <a:xfrm>
              <a:off x="5283733" y="1703878"/>
              <a:ext cx="362310" cy="28467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5352D8E5-C55B-4D03-9EE2-027B09FF389A}"/>
                </a:ext>
              </a:extLst>
            </p:cNvPr>
            <p:cNvSpPr txBox="1"/>
            <p:nvPr/>
          </p:nvSpPr>
          <p:spPr>
            <a:xfrm>
              <a:off x="4100177" y="514529"/>
              <a:ext cx="1257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err="1"/>
                <a:t>cudamalloc</a:t>
              </a:r>
              <a:endParaRPr lang="en-US" dirty="0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571E7EA-71A8-4029-8D82-A8A69F91D61E}"/>
                </a:ext>
              </a:extLst>
            </p:cNvPr>
            <p:cNvCxnSpPr>
              <a:endCxn id="15" idx="0"/>
            </p:cNvCxnSpPr>
            <p:nvPr/>
          </p:nvCxnSpPr>
          <p:spPr>
            <a:xfrm>
              <a:off x="4728715" y="864073"/>
              <a:ext cx="736173" cy="83980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CFC98E-B1EA-4EE0-B2C2-A564AFC8937B}"/>
                </a:ext>
              </a:extLst>
            </p:cNvPr>
            <p:cNvSpPr/>
            <p:nvPr/>
          </p:nvSpPr>
          <p:spPr>
            <a:xfrm>
              <a:off x="5286660" y="1703877"/>
              <a:ext cx="362310" cy="28467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C03F4EC-824F-49DA-8BDC-E494079FE667}"/>
                </a:ext>
              </a:extLst>
            </p:cNvPr>
            <p:cNvCxnSpPr>
              <a:stCxn id="9" idx="1"/>
              <a:endCxn id="5" idx="3"/>
            </p:cNvCxnSpPr>
            <p:nvPr/>
          </p:nvCxnSpPr>
          <p:spPr>
            <a:xfrm flipH="1">
              <a:off x="4029974" y="4064639"/>
              <a:ext cx="93458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30">
              <a:extLst>
                <a:ext uri="{FF2B5EF4-FFF2-40B4-BE49-F238E27FC236}">
                  <a16:creationId xmlns:a16="http://schemas.microsoft.com/office/drawing/2014/main" id="{1CE2C8FD-BB79-4955-987F-D5BC544F605B}"/>
                </a:ext>
              </a:extLst>
            </p:cNvPr>
            <p:cNvSpPr txBox="1"/>
            <p:nvPr/>
          </p:nvSpPr>
          <p:spPr>
            <a:xfrm>
              <a:off x="3736765" y="4000789"/>
              <a:ext cx="14437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err="1"/>
                <a:t>cudamemcpy</a:t>
              </a:r>
              <a:endParaRPr lang="en-US" dirty="0"/>
            </a:p>
          </p:txBody>
        </p:sp>
        <p:cxnSp>
          <p:nvCxnSpPr>
            <p:cNvPr id="21" name="Elbow Connector 24">
              <a:extLst>
                <a:ext uri="{FF2B5EF4-FFF2-40B4-BE49-F238E27FC236}">
                  <a16:creationId xmlns:a16="http://schemas.microsoft.com/office/drawing/2014/main" id="{A85255AE-C14A-4172-A43A-4032F64E9157}"/>
                </a:ext>
              </a:extLst>
            </p:cNvPr>
            <p:cNvCxnSpPr>
              <a:stCxn id="12" idx="2"/>
              <a:endCxn id="18" idx="2"/>
            </p:cNvCxnSpPr>
            <p:nvPr/>
          </p:nvCxnSpPr>
          <p:spPr>
            <a:xfrm rot="5400000" flipH="1" flipV="1">
              <a:off x="4518857" y="1042466"/>
              <a:ext cx="2876" cy="1895040"/>
            </a:xfrm>
            <a:prstGeom prst="bentConnector3">
              <a:avLst>
                <a:gd name="adj1" fmla="val -72686022"/>
              </a:avLst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41F72C2-39E6-44C1-843C-8236643D5E22}"/>
                </a:ext>
              </a:extLst>
            </p:cNvPr>
            <p:cNvSpPr/>
            <p:nvPr/>
          </p:nvSpPr>
          <p:spPr>
            <a:xfrm>
              <a:off x="4826707" y="1410925"/>
              <a:ext cx="2599199" cy="321804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02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7E806A-DC13-4DAA-BC9E-ACEBDDD5F3C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84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7"/>
          <p:cNvSpPr>
            <a:spLocks noGrp="1" noChangeArrowheads="1"/>
          </p:cNvSpPr>
          <p:nvPr>
            <p:ph type="title"/>
          </p:nvPr>
        </p:nvSpPr>
        <p:spPr>
          <a:xfrm>
            <a:off x="557659" y="1025643"/>
            <a:ext cx="6235065" cy="424732"/>
          </a:xfrm>
        </p:spPr>
        <p:txBody>
          <a:bodyPr/>
          <a:lstStyle/>
          <a:p>
            <a:r>
              <a:rPr lang="en-US" sz="2400" dirty="0">
                <a:solidFill>
                  <a:schemeClr val="accent4"/>
                </a:solidFill>
              </a:rPr>
              <a:t>Kernel Launch and Execution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E4C26E-889C-4E35-87B8-39EF90A81F0E}"/>
              </a:ext>
            </a:extLst>
          </p:cNvPr>
          <p:cNvSpPr txBox="1"/>
          <p:nvPr/>
        </p:nvSpPr>
        <p:spPr>
          <a:xfrm>
            <a:off x="5486400" y="1123950"/>
            <a:ext cx="35052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// Device code </a:t>
            </a:r>
          </a:p>
          <a:p>
            <a:r>
              <a:rPr lang="en-US" sz="1100" dirty="0">
                <a:solidFill>
                  <a:srgbClr val="000000"/>
                </a:solidFill>
              </a:rPr>
              <a:t>__global__ void </a:t>
            </a:r>
            <a:r>
              <a:rPr lang="en-US" sz="1100" dirty="0" err="1">
                <a:solidFill>
                  <a:srgbClr val="000000"/>
                </a:solidFill>
              </a:rPr>
              <a:t>VecAdd</a:t>
            </a:r>
            <a:r>
              <a:rPr lang="en-US" sz="1100" dirty="0">
                <a:solidFill>
                  <a:srgbClr val="000000"/>
                </a:solidFill>
              </a:rPr>
              <a:t>(float* A, float* B, float* C, int N) </a:t>
            </a:r>
          </a:p>
          <a:p>
            <a:r>
              <a:rPr lang="en-US" sz="1100" dirty="0">
                <a:solidFill>
                  <a:srgbClr val="000000"/>
                </a:solidFill>
              </a:rPr>
              <a:t>{</a:t>
            </a:r>
          </a:p>
          <a:p>
            <a:r>
              <a:rPr lang="en-US" sz="1100" dirty="0">
                <a:solidFill>
                  <a:srgbClr val="000000"/>
                </a:solidFill>
              </a:rPr>
              <a:t>    int </a:t>
            </a:r>
            <a:r>
              <a:rPr lang="en-US" sz="1100" dirty="0" err="1">
                <a:solidFill>
                  <a:srgbClr val="000000"/>
                </a:solidFill>
              </a:rPr>
              <a:t>i</a:t>
            </a:r>
            <a:r>
              <a:rPr lang="en-US" sz="1100" dirty="0">
                <a:solidFill>
                  <a:srgbClr val="000000"/>
                </a:solidFill>
              </a:rPr>
              <a:t> = </a:t>
            </a:r>
            <a:r>
              <a:rPr lang="en-US" sz="1100" dirty="0" err="1">
                <a:solidFill>
                  <a:srgbClr val="000000"/>
                </a:solidFill>
              </a:rPr>
              <a:t>blockDim.x</a:t>
            </a:r>
            <a:r>
              <a:rPr lang="en-US" sz="1100" dirty="0">
                <a:solidFill>
                  <a:srgbClr val="000000"/>
                </a:solidFill>
              </a:rPr>
              <a:t> * </a:t>
            </a:r>
            <a:r>
              <a:rPr lang="en-US" sz="1100" dirty="0" err="1">
                <a:solidFill>
                  <a:srgbClr val="000000"/>
                </a:solidFill>
              </a:rPr>
              <a:t>blockIdx.x</a:t>
            </a:r>
            <a:r>
              <a:rPr lang="en-US" sz="1100" dirty="0">
                <a:solidFill>
                  <a:srgbClr val="000000"/>
                </a:solidFill>
              </a:rPr>
              <a:t> + </a:t>
            </a:r>
            <a:r>
              <a:rPr lang="en-US" sz="1100" dirty="0" err="1">
                <a:solidFill>
                  <a:srgbClr val="000000"/>
                </a:solidFill>
              </a:rPr>
              <a:t>threadIdx.x</a:t>
            </a:r>
            <a:r>
              <a:rPr lang="en-US" sz="1100" dirty="0">
                <a:solidFill>
                  <a:srgbClr val="000000"/>
                </a:solidFill>
              </a:rPr>
              <a:t>; </a:t>
            </a:r>
          </a:p>
          <a:p>
            <a:r>
              <a:rPr lang="en-US" sz="1100" dirty="0">
                <a:solidFill>
                  <a:srgbClr val="000000"/>
                </a:solidFill>
              </a:rPr>
              <a:t>    if (</a:t>
            </a:r>
            <a:r>
              <a:rPr lang="en-US" sz="1100" dirty="0" err="1">
                <a:solidFill>
                  <a:srgbClr val="000000"/>
                </a:solidFill>
              </a:rPr>
              <a:t>i</a:t>
            </a:r>
            <a:r>
              <a:rPr lang="en-US" sz="1100" dirty="0">
                <a:solidFill>
                  <a:srgbClr val="000000"/>
                </a:solidFill>
              </a:rPr>
              <a:t> &lt; N) C[</a:t>
            </a:r>
            <a:r>
              <a:rPr lang="en-US" sz="1100" dirty="0" err="1">
                <a:solidFill>
                  <a:srgbClr val="000000"/>
                </a:solidFill>
              </a:rPr>
              <a:t>i</a:t>
            </a:r>
            <a:r>
              <a:rPr lang="en-US" sz="1100" dirty="0">
                <a:solidFill>
                  <a:srgbClr val="000000"/>
                </a:solidFill>
              </a:rPr>
              <a:t>] = A[</a:t>
            </a:r>
            <a:r>
              <a:rPr lang="en-US" sz="1100" dirty="0" err="1">
                <a:solidFill>
                  <a:srgbClr val="000000"/>
                </a:solidFill>
              </a:rPr>
              <a:t>i</a:t>
            </a:r>
            <a:r>
              <a:rPr lang="en-US" sz="1100" dirty="0">
                <a:solidFill>
                  <a:srgbClr val="000000"/>
                </a:solidFill>
              </a:rPr>
              <a:t>] + B[</a:t>
            </a:r>
            <a:r>
              <a:rPr lang="en-US" sz="1100" dirty="0" err="1">
                <a:solidFill>
                  <a:srgbClr val="000000"/>
                </a:solidFill>
              </a:rPr>
              <a:t>i</a:t>
            </a:r>
            <a:r>
              <a:rPr lang="en-US" sz="1100" dirty="0">
                <a:solidFill>
                  <a:srgbClr val="000000"/>
                </a:solidFill>
              </a:rPr>
              <a:t>];</a:t>
            </a:r>
          </a:p>
          <a:p>
            <a:r>
              <a:rPr lang="en-US" sz="1100" dirty="0">
                <a:solidFill>
                  <a:srgbClr val="000000"/>
                </a:solidFill>
              </a:rPr>
              <a:t>}</a:t>
            </a:r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// Host code</a:t>
            </a:r>
          </a:p>
          <a:p>
            <a:r>
              <a:rPr lang="en-US" sz="1100" dirty="0"/>
              <a:t>int main()</a:t>
            </a:r>
          </a:p>
          <a:p>
            <a:r>
              <a:rPr lang="en-US" sz="1100" dirty="0"/>
              <a:t>{</a:t>
            </a:r>
          </a:p>
          <a:p>
            <a:r>
              <a:rPr lang="en-US" sz="1100" dirty="0"/>
              <a:t>…</a:t>
            </a:r>
          </a:p>
          <a:p>
            <a:r>
              <a:rPr lang="en-US" sz="1100" dirty="0"/>
              <a:t>// Set block size and grid size</a:t>
            </a:r>
          </a:p>
          <a:p>
            <a:r>
              <a:rPr lang="en-US" sz="1100" dirty="0"/>
              <a:t>    int </a:t>
            </a:r>
            <a:r>
              <a:rPr lang="en-US" sz="1100" dirty="0" err="1"/>
              <a:t>threadsPerBlock</a:t>
            </a:r>
            <a:r>
              <a:rPr lang="en-US" sz="1100" dirty="0"/>
              <a:t> = 256;</a:t>
            </a:r>
          </a:p>
          <a:p>
            <a:r>
              <a:rPr lang="en-US" sz="1100" dirty="0"/>
              <a:t>    int </a:t>
            </a:r>
            <a:r>
              <a:rPr lang="en-US" sz="1100" dirty="0" err="1"/>
              <a:t>blocksPerGrid</a:t>
            </a:r>
            <a:r>
              <a:rPr lang="en-US" sz="1100" dirty="0"/>
              <a:t> =</a:t>
            </a:r>
          </a:p>
          <a:p>
            <a:r>
              <a:rPr lang="en-US" sz="1100" dirty="0"/>
              <a:t>                 (N + </a:t>
            </a:r>
            <a:r>
              <a:rPr lang="en-US" sz="1100" dirty="0" err="1"/>
              <a:t>threadsPerBlock</a:t>
            </a:r>
            <a:r>
              <a:rPr lang="en-US" sz="1100" dirty="0"/>
              <a:t> - 1) / </a:t>
            </a:r>
            <a:r>
              <a:rPr lang="en-US" sz="1100" dirty="0" err="1"/>
              <a:t>threadsPerBlock</a:t>
            </a:r>
            <a:r>
              <a:rPr lang="en-US" sz="1100" dirty="0"/>
              <a:t>;</a:t>
            </a:r>
          </a:p>
          <a:p>
            <a:r>
              <a:rPr lang="en-US" sz="1100" dirty="0"/>
              <a:t>Dim3 </a:t>
            </a:r>
            <a:r>
              <a:rPr lang="en-US" sz="1100" dirty="0" err="1"/>
              <a:t>blockSize</a:t>
            </a:r>
            <a:r>
              <a:rPr lang="en-US" sz="1100" dirty="0"/>
              <a:t>(threadsPerBlock,1,1);</a:t>
            </a:r>
          </a:p>
          <a:p>
            <a:r>
              <a:rPr lang="en-US" sz="1100" dirty="0"/>
              <a:t>Dim3 </a:t>
            </a:r>
            <a:r>
              <a:rPr lang="en-US" sz="1100" dirty="0" err="1"/>
              <a:t>girdSize</a:t>
            </a:r>
            <a:r>
              <a:rPr lang="en-US" sz="1100" dirty="0"/>
              <a:t>(blocksPergrid,1,1);</a:t>
            </a:r>
          </a:p>
          <a:p>
            <a:endParaRPr lang="en-US" sz="1100" dirty="0"/>
          </a:p>
          <a:p>
            <a:r>
              <a:rPr lang="en-US" sz="1100" dirty="0"/>
              <a:t> </a:t>
            </a:r>
            <a:r>
              <a:rPr lang="en-US" sz="1100" dirty="0" err="1"/>
              <a:t>VecAdd</a:t>
            </a:r>
            <a:r>
              <a:rPr lang="en-US" sz="1100" dirty="0"/>
              <a:t>&lt;&lt;&lt;</a:t>
            </a:r>
            <a:r>
              <a:rPr lang="en-US" sz="1100" dirty="0" err="1"/>
              <a:t>gridSize</a:t>
            </a:r>
            <a:r>
              <a:rPr lang="en-US" sz="1100" dirty="0"/>
              <a:t>, </a:t>
            </a:r>
            <a:r>
              <a:rPr lang="en-US" sz="1100" dirty="0" err="1"/>
              <a:t>blockSize</a:t>
            </a:r>
            <a:r>
              <a:rPr lang="en-US" sz="1100" dirty="0"/>
              <a:t>&gt;&gt;&gt;(</a:t>
            </a:r>
            <a:r>
              <a:rPr lang="en-US" sz="1100" dirty="0" err="1"/>
              <a:t>d_A</a:t>
            </a:r>
            <a:r>
              <a:rPr lang="en-US" sz="1100" dirty="0"/>
              <a:t>, </a:t>
            </a:r>
            <a:r>
              <a:rPr lang="en-US" sz="1100" dirty="0" err="1"/>
              <a:t>d_B</a:t>
            </a:r>
            <a:r>
              <a:rPr lang="en-US" sz="1100" dirty="0"/>
              <a:t>, </a:t>
            </a:r>
            <a:r>
              <a:rPr lang="en-US" sz="1100" dirty="0" err="1"/>
              <a:t>d_C</a:t>
            </a:r>
            <a:r>
              <a:rPr lang="en-US" sz="1100" dirty="0"/>
              <a:t>, N);</a:t>
            </a:r>
          </a:p>
          <a:p>
            <a:r>
              <a:rPr lang="en-US" sz="1100" dirty="0"/>
              <a:t>…</a:t>
            </a:r>
          </a:p>
          <a:p>
            <a:endParaRPr lang="en-US" sz="11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E4BA10-E0FB-4EEA-9D9A-2697C65B88BF}"/>
              </a:ext>
            </a:extLst>
          </p:cNvPr>
          <p:cNvSpPr txBox="1"/>
          <p:nvPr/>
        </p:nvSpPr>
        <p:spPr>
          <a:xfrm>
            <a:off x="762000" y="1581150"/>
            <a:ext cx="457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Device functions are declared with </a:t>
            </a:r>
            <a:r>
              <a:rPr lang="en-US" dirty="0">
                <a:solidFill>
                  <a:schemeClr val="accent2"/>
                </a:solidFill>
              </a:rPr>
              <a:t>__global__ </a:t>
            </a:r>
            <a:r>
              <a:rPr lang="en-US" dirty="0"/>
              <a:t>specifier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Pass allocated device pointers as arguments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Specify grid and block size using Dim3 struct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Dim3 name(</a:t>
            </a:r>
            <a:r>
              <a:rPr lang="en-US" dirty="0" err="1"/>
              <a:t>x,y,z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Launch kernel with </a:t>
            </a:r>
            <a:r>
              <a:rPr lang="en-US" dirty="0" err="1">
                <a:solidFill>
                  <a:schemeClr val="accent2"/>
                </a:solidFill>
              </a:rPr>
              <a:t>func</a:t>
            </a:r>
            <a:r>
              <a:rPr lang="en-US" dirty="0">
                <a:solidFill>
                  <a:schemeClr val="accent2"/>
                </a:solidFill>
              </a:rPr>
              <a:t>&lt;&lt;&lt;</a:t>
            </a:r>
            <a:r>
              <a:rPr lang="en-US" dirty="0" err="1">
                <a:solidFill>
                  <a:schemeClr val="accent2"/>
                </a:solidFill>
              </a:rPr>
              <a:t>grid,block</a:t>
            </a:r>
            <a:r>
              <a:rPr lang="en-US" dirty="0">
                <a:solidFill>
                  <a:schemeClr val="accent2"/>
                </a:solidFill>
              </a:rPr>
              <a:t>&gt;&gt;&gt;(</a:t>
            </a:r>
            <a:r>
              <a:rPr lang="en-US" dirty="0" err="1">
                <a:solidFill>
                  <a:schemeClr val="accent2"/>
                </a:solidFill>
              </a:rPr>
              <a:t>args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Launching a kernel is a non-blocking call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This means the CPU can continue while the kernel is executing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F3209CD-7A3B-42B2-8FAF-1563918AC088}"/>
              </a:ext>
            </a:extLst>
          </p:cNvPr>
          <p:cNvSpPr/>
          <p:nvPr/>
        </p:nvSpPr>
        <p:spPr>
          <a:xfrm>
            <a:off x="5486400" y="4138998"/>
            <a:ext cx="3505200" cy="304800"/>
          </a:xfrm>
          <a:prstGeom prst="roundRect">
            <a:avLst/>
          </a:prstGeom>
          <a:solidFill>
            <a:schemeClr val="accent2">
              <a:alpha val="52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41EF9DC-DB1B-4CF0-95D3-54B15B8DFF1F}"/>
              </a:ext>
            </a:extLst>
          </p:cNvPr>
          <p:cNvSpPr/>
          <p:nvPr/>
        </p:nvSpPr>
        <p:spPr>
          <a:xfrm>
            <a:off x="5509380" y="3028950"/>
            <a:ext cx="3482219" cy="990600"/>
          </a:xfrm>
          <a:prstGeom prst="roundRect">
            <a:avLst/>
          </a:prstGeom>
          <a:solidFill>
            <a:schemeClr val="accent1">
              <a:alpha val="52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1FD4A18-C880-45E0-B935-2F5A26877FC0}"/>
              </a:ext>
            </a:extLst>
          </p:cNvPr>
          <p:cNvSpPr/>
          <p:nvPr/>
        </p:nvSpPr>
        <p:spPr>
          <a:xfrm>
            <a:off x="5486399" y="1309226"/>
            <a:ext cx="3505200" cy="990599"/>
          </a:xfrm>
          <a:prstGeom prst="roundRect">
            <a:avLst/>
          </a:prstGeom>
          <a:solidFill>
            <a:schemeClr val="accent2">
              <a:alpha val="52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0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73549" y="1407056"/>
            <a:ext cx="4724400" cy="1815882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__host__</a:t>
            </a:r>
          </a:p>
          <a:p>
            <a:pPr eaLnBrk="1" hangingPunct="1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vecAdd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(…)</a:t>
            </a:r>
          </a:p>
          <a:p>
            <a:pPr eaLnBrk="1" hangingPunct="1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eaLnBrk="1" hangingPunct="1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dim3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DimGrid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(ceil(n/256.0),1,1);</a:t>
            </a:r>
          </a:p>
          <a:p>
            <a:pPr eaLnBrk="1" hangingPunct="1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dim3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DimBlock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(256,1,1);</a:t>
            </a:r>
          </a:p>
          <a:p>
            <a:pPr eaLnBrk="1" hangingPunct="1"/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vecAddKernel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&lt;&lt;&lt;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DimGrid,DimBlock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&gt;&gt;&gt;(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d_A,d_B,d_C,n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eaLnBrk="1" hangingPunct="1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5604" name="Title 1"/>
          <p:cNvSpPr>
            <a:spLocks noGrp="1"/>
          </p:cNvSpPr>
          <p:nvPr>
            <p:ph type="title"/>
          </p:nvPr>
        </p:nvSpPr>
        <p:spPr>
          <a:xfrm>
            <a:off x="415291" y="819150"/>
            <a:ext cx="8313420" cy="549381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chemeClr val="accent4"/>
                </a:solidFill>
              </a:rPr>
              <a:t>Kernel execution in a nutshell</a:t>
            </a:r>
          </a:p>
        </p:txBody>
      </p:sp>
      <p:sp>
        <p:nvSpPr>
          <p:cNvPr id="26634" name="Slide Number Placeholder 57"/>
          <p:cNvSpPr>
            <a:spLocks noGrp="1"/>
          </p:cNvSpPr>
          <p:nvPr>
            <p:ph type="sldNum" sz="quarter" idx="4294967295"/>
          </p:nvPr>
        </p:nvSpPr>
        <p:spPr>
          <a:xfrm>
            <a:off x="7239000" y="5353473"/>
            <a:ext cx="1905000" cy="342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427E30-6048-4BB3-82AB-C0E44A24BEB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2438400" y="3333750"/>
            <a:ext cx="4800600" cy="907262"/>
            <a:chOff x="4191000" y="1228717"/>
            <a:chExt cx="4800600" cy="1209683"/>
          </a:xfrm>
        </p:grpSpPr>
        <p:sp>
          <p:nvSpPr>
            <p:cNvPr id="61" name="Rounded Rectangle 60"/>
            <p:cNvSpPr/>
            <p:nvPr/>
          </p:nvSpPr>
          <p:spPr>
            <a:xfrm>
              <a:off x="4191000" y="1295400"/>
              <a:ext cx="4800600" cy="11430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635" name="TextBox 61"/>
            <p:cNvSpPr txBox="1">
              <a:spLocks noChangeArrowheads="1"/>
            </p:cNvSpPr>
            <p:nvPr/>
          </p:nvSpPr>
          <p:spPr bwMode="auto">
            <a:xfrm>
              <a:off x="5105400" y="1228717"/>
              <a:ext cx="1626781" cy="533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 dirty="0"/>
                <a:t>Grid</a:t>
              </a:r>
            </a:p>
          </p:txBody>
        </p:sp>
        <p:grpSp>
          <p:nvGrpSpPr>
            <p:cNvPr id="25636" name="Group 59"/>
            <p:cNvGrpSpPr>
              <a:grpSpLocks/>
            </p:cNvGrpSpPr>
            <p:nvPr/>
          </p:nvGrpSpPr>
          <p:grpSpPr bwMode="auto">
            <a:xfrm>
              <a:off x="4267201" y="1371600"/>
              <a:ext cx="838199" cy="990600"/>
              <a:chOff x="3581401" y="1447800"/>
              <a:chExt cx="838199" cy="990600"/>
            </a:xfrm>
          </p:grpSpPr>
          <p:sp>
            <p:nvSpPr>
              <p:cNvPr id="47" name="Rounded Rectangle 46"/>
              <p:cNvSpPr/>
              <p:nvPr/>
            </p:nvSpPr>
            <p:spPr bwMode="auto">
              <a:xfrm>
                <a:off x="3581401" y="1447800"/>
                <a:ext cx="838199" cy="990600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1" rIns="68580" bIns="34291"/>
              <a:lstStyle/>
              <a:p>
                <a:pPr algn="ctr">
                  <a:defRPr/>
                </a:pPr>
                <a:r>
                  <a:rPr lang="en-US" dirty="0" err="1">
                    <a:latin typeface="Arial Narrow" pitchFamily="34" charset="0"/>
                  </a:rPr>
                  <a:t>Blk</a:t>
                </a:r>
                <a:r>
                  <a:rPr lang="en-US" dirty="0">
                    <a:latin typeface="Arial Narrow" pitchFamily="34" charset="0"/>
                  </a:rPr>
                  <a:t> 0</a:t>
                </a:r>
              </a:p>
            </p:txBody>
          </p:sp>
          <p:grpSp>
            <p:nvGrpSpPr>
              <p:cNvPr id="25657" name="Group 183"/>
              <p:cNvGrpSpPr>
                <a:grpSpLocks/>
              </p:cNvGrpSpPr>
              <p:nvPr/>
            </p:nvGrpSpPr>
            <p:grpSpPr bwMode="auto">
              <a:xfrm>
                <a:off x="3657600" y="1828800"/>
                <a:ext cx="685800" cy="582091"/>
                <a:chOff x="4191000" y="5029200"/>
                <a:chExt cx="685800" cy="582091"/>
              </a:xfrm>
            </p:grpSpPr>
            <p:sp>
              <p:nvSpPr>
                <p:cNvPr id="25658" name="Freeform 14"/>
                <p:cNvSpPr>
                  <a:spLocks/>
                </p:cNvSpPr>
                <p:nvPr/>
              </p:nvSpPr>
              <p:spPr bwMode="auto">
                <a:xfrm>
                  <a:off x="4191000" y="5029200"/>
                  <a:ext cx="111180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59" name="Freeform 15"/>
                <p:cNvSpPr>
                  <a:spLocks/>
                </p:cNvSpPr>
                <p:nvPr/>
              </p:nvSpPr>
              <p:spPr bwMode="auto">
                <a:xfrm>
                  <a:off x="4249067" y="5029200"/>
                  <a:ext cx="111180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60" name="Freeform 16"/>
                <p:cNvSpPr>
                  <a:spLocks/>
                </p:cNvSpPr>
                <p:nvPr/>
              </p:nvSpPr>
              <p:spPr bwMode="auto">
                <a:xfrm>
                  <a:off x="4307134" y="5029200"/>
                  <a:ext cx="111180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61" name="Freeform 17"/>
                <p:cNvSpPr>
                  <a:spLocks/>
                </p:cNvSpPr>
                <p:nvPr/>
              </p:nvSpPr>
              <p:spPr bwMode="auto">
                <a:xfrm>
                  <a:off x="4365201" y="5029200"/>
                  <a:ext cx="111180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62" name="Freeform 18"/>
                <p:cNvSpPr>
                  <a:spLocks/>
                </p:cNvSpPr>
                <p:nvPr/>
              </p:nvSpPr>
              <p:spPr bwMode="auto">
                <a:xfrm>
                  <a:off x="4423268" y="5029200"/>
                  <a:ext cx="110424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63" name="Freeform 19"/>
                <p:cNvSpPr>
                  <a:spLocks/>
                </p:cNvSpPr>
                <p:nvPr/>
              </p:nvSpPr>
              <p:spPr bwMode="auto">
                <a:xfrm>
                  <a:off x="4480579" y="5029200"/>
                  <a:ext cx="110424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64" name="Freeform 20"/>
                <p:cNvSpPr>
                  <a:spLocks/>
                </p:cNvSpPr>
                <p:nvPr/>
              </p:nvSpPr>
              <p:spPr bwMode="auto">
                <a:xfrm>
                  <a:off x="4537890" y="5029200"/>
                  <a:ext cx="110424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65" name="Freeform 21"/>
                <p:cNvSpPr>
                  <a:spLocks/>
                </p:cNvSpPr>
                <p:nvPr/>
              </p:nvSpPr>
              <p:spPr bwMode="auto">
                <a:xfrm>
                  <a:off x="4595201" y="5029200"/>
                  <a:ext cx="110424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66" name="Freeform 22"/>
                <p:cNvSpPr>
                  <a:spLocks/>
                </p:cNvSpPr>
                <p:nvPr/>
              </p:nvSpPr>
              <p:spPr bwMode="auto">
                <a:xfrm>
                  <a:off x="4652512" y="5029200"/>
                  <a:ext cx="110424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67" name="Freeform 23"/>
                <p:cNvSpPr>
                  <a:spLocks/>
                </p:cNvSpPr>
                <p:nvPr/>
              </p:nvSpPr>
              <p:spPr bwMode="auto">
                <a:xfrm>
                  <a:off x="4709823" y="5029200"/>
                  <a:ext cx="109667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68" name="Freeform 24"/>
                <p:cNvSpPr>
                  <a:spLocks/>
                </p:cNvSpPr>
                <p:nvPr/>
              </p:nvSpPr>
              <p:spPr bwMode="auto">
                <a:xfrm>
                  <a:off x="4766376" y="5029200"/>
                  <a:ext cx="110424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637" name="Group 62"/>
            <p:cNvGrpSpPr>
              <a:grpSpLocks/>
            </p:cNvGrpSpPr>
            <p:nvPr/>
          </p:nvGrpSpPr>
          <p:grpSpPr bwMode="auto">
            <a:xfrm>
              <a:off x="8088086" y="1371600"/>
              <a:ext cx="838199" cy="990600"/>
              <a:chOff x="3581401" y="1447800"/>
              <a:chExt cx="838199" cy="990600"/>
            </a:xfrm>
          </p:grpSpPr>
          <p:sp>
            <p:nvSpPr>
              <p:cNvPr id="64" name="Rounded Rectangle 63"/>
              <p:cNvSpPr/>
              <p:nvPr/>
            </p:nvSpPr>
            <p:spPr bwMode="auto">
              <a:xfrm>
                <a:off x="3581401" y="1447800"/>
                <a:ext cx="838199" cy="990600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1" rIns="68580" bIns="34291"/>
              <a:lstStyle/>
              <a:p>
                <a:pPr algn="ctr">
                  <a:defRPr/>
                </a:pPr>
                <a:r>
                  <a:rPr lang="en-US" dirty="0" err="1">
                    <a:latin typeface="Arial Narrow" pitchFamily="34" charset="0"/>
                  </a:rPr>
                  <a:t>Blk</a:t>
                </a:r>
                <a:r>
                  <a:rPr lang="en-US" dirty="0">
                    <a:latin typeface="Arial Narrow" pitchFamily="34" charset="0"/>
                  </a:rPr>
                  <a:t> N-1</a:t>
                </a:r>
              </a:p>
            </p:txBody>
          </p:sp>
          <p:grpSp>
            <p:nvGrpSpPr>
              <p:cNvPr id="25642" name="Group 183"/>
              <p:cNvGrpSpPr>
                <a:grpSpLocks/>
              </p:cNvGrpSpPr>
              <p:nvPr/>
            </p:nvGrpSpPr>
            <p:grpSpPr bwMode="auto">
              <a:xfrm>
                <a:off x="3657600" y="1828800"/>
                <a:ext cx="685800" cy="582091"/>
                <a:chOff x="4191000" y="5029200"/>
                <a:chExt cx="685800" cy="582091"/>
              </a:xfrm>
            </p:grpSpPr>
            <p:sp>
              <p:nvSpPr>
                <p:cNvPr id="25643" name="Freeform 14"/>
                <p:cNvSpPr>
                  <a:spLocks/>
                </p:cNvSpPr>
                <p:nvPr/>
              </p:nvSpPr>
              <p:spPr bwMode="auto">
                <a:xfrm>
                  <a:off x="4191000" y="5029200"/>
                  <a:ext cx="111180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4" name="Freeform 15"/>
                <p:cNvSpPr>
                  <a:spLocks/>
                </p:cNvSpPr>
                <p:nvPr/>
              </p:nvSpPr>
              <p:spPr bwMode="auto">
                <a:xfrm>
                  <a:off x="4249067" y="5029200"/>
                  <a:ext cx="111180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5" name="Freeform 16"/>
                <p:cNvSpPr>
                  <a:spLocks/>
                </p:cNvSpPr>
                <p:nvPr/>
              </p:nvSpPr>
              <p:spPr bwMode="auto">
                <a:xfrm>
                  <a:off x="4307134" y="5029200"/>
                  <a:ext cx="111180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6" name="Freeform 17"/>
                <p:cNvSpPr>
                  <a:spLocks/>
                </p:cNvSpPr>
                <p:nvPr/>
              </p:nvSpPr>
              <p:spPr bwMode="auto">
                <a:xfrm>
                  <a:off x="4365201" y="5029200"/>
                  <a:ext cx="111180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7" name="Freeform 18"/>
                <p:cNvSpPr>
                  <a:spLocks/>
                </p:cNvSpPr>
                <p:nvPr/>
              </p:nvSpPr>
              <p:spPr bwMode="auto">
                <a:xfrm>
                  <a:off x="4423268" y="5029200"/>
                  <a:ext cx="110424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8" name="Freeform 19"/>
                <p:cNvSpPr>
                  <a:spLocks/>
                </p:cNvSpPr>
                <p:nvPr/>
              </p:nvSpPr>
              <p:spPr bwMode="auto">
                <a:xfrm>
                  <a:off x="4480579" y="5029200"/>
                  <a:ext cx="110424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9" name="Freeform 20"/>
                <p:cNvSpPr>
                  <a:spLocks/>
                </p:cNvSpPr>
                <p:nvPr/>
              </p:nvSpPr>
              <p:spPr bwMode="auto">
                <a:xfrm>
                  <a:off x="4537890" y="5029200"/>
                  <a:ext cx="110424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50" name="Freeform 21"/>
                <p:cNvSpPr>
                  <a:spLocks/>
                </p:cNvSpPr>
                <p:nvPr/>
              </p:nvSpPr>
              <p:spPr bwMode="auto">
                <a:xfrm>
                  <a:off x="4595201" y="5029200"/>
                  <a:ext cx="110424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51" name="Freeform 22"/>
                <p:cNvSpPr>
                  <a:spLocks/>
                </p:cNvSpPr>
                <p:nvPr/>
              </p:nvSpPr>
              <p:spPr bwMode="auto">
                <a:xfrm>
                  <a:off x="4652512" y="5029200"/>
                  <a:ext cx="110424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52" name="Freeform 23"/>
                <p:cNvSpPr>
                  <a:spLocks/>
                </p:cNvSpPr>
                <p:nvPr/>
              </p:nvSpPr>
              <p:spPr bwMode="auto">
                <a:xfrm>
                  <a:off x="4709823" y="5029200"/>
                  <a:ext cx="109667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53" name="Freeform 24"/>
                <p:cNvSpPr>
                  <a:spLocks/>
                </p:cNvSpPr>
                <p:nvPr/>
              </p:nvSpPr>
              <p:spPr bwMode="auto">
                <a:xfrm>
                  <a:off x="4766376" y="5029200"/>
                  <a:ext cx="110424" cy="582091"/>
                </a:xfrm>
                <a:custGeom>
                  <a:avLst/>
                  <a:gdLst>
                    <a:gd name="T0" fmla="*/ 2147483647 w 208"/>
                    <a:gd name="T1" fmla="*/ 0 h 1536"/>
                    <a:gd name="T2" fmla="*/ 2147483647 w 208"/>
                    <a:gd name="T3" fmla="*/ 2147483647 h 1536"/>
                    <a:gd name="T4" fmla="*/ 2147483647 w 208"/>
                    <a:gd name="T5" fmla="*/ 2147483647 h 1536"/>
                    <a:gd name="T6" fmla="*/ 2147483647 w 208"/>
                    <a:gd name="T7" fmla="*/ 2147483647 h 1536"/>
                    <a:gd name="T8" fmla="*/ 2147483647 w 208"/>
                    <a:gd name="T9" fmla="*/ 2147483647 h 1536"/>
                    <a:gd name="T10" fmla="*/ 2147483647 w 208"/>
                    <a:gd name="T11" fmla="*/ 2147483647 h 1536"/>
                    <a:gd name="T12" fmla="*/ 2147483647 w 208"/>
                    <a:gd name="T13" fmla="*/ 2147483647 h 1536"/>
                    <a:gd name="T14" fmla="*/ 2147483647 w 208"/>
                    <a:gd name="T15" fmla="*/ 2147483647 h 1536"/>
                    <a:gd name="T16" fmla="*/ 2147483647 w 208"/>
                    <a:gd name="T17" fmla="*/ 2147483647 h 1536"/>
                    <a:gd name="T18" fmla="*/ 2147483647 w 208"/>
                    <a:gd name="T19" fmla="*/ 2147483647 h 1536"/>
                    <a:gd name="T20" fmla="*/ 2147483647 w 208"/>
                    <a:gd name="T21" fmla="*/ 2147483647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5638" name="TextBox 77"/>
            <p:cNvSpPr txBox="1">
              <a:spLocks noChangeArrowheads="1"/>
            </p:cNvSpPr>
            <p:nvPr/>
          </p:nvSpPr>
          <p:spPr bwMode="auto">
            <a:xfrm>
              <a:off x="5105400" y="1609716"/>
              <a:ext cx="2971800" cy="533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/>
                <a:t>• • •</a:t>
              </a:r>
            </a:p>
          </p:txBody>
        </p:sp>
      </p:grpSp>
      <p:grpSp>
        <p:nvGrpSpPr>
          <p:cNvPr id="8" name="Group 115"/>
          <p:cNvGrpSpPr>
            <a:grpSpLocks/>
          </p:cNvGrpSpPr>
          <p:nvPr/>
        </p:nvGrpSpPr>
        <p:grpSpPr bwMode="auto">
          <a:xfrm>
            <a:off x="139274" y="2552903"/>
            <a:ext cx="5430215" cy="1178771"/>
            <a:chOff x="-54025" y="3030586"/>
            <a:chExt cx="5340696" cy="2293658"/>
          </a:xfrm>
        </p:grpSpPr>
        <p:cxnSp>
          <p:nvCxnSpPr>
            <p:cNvPr id="82" name="Curved Connector 81"/>
            <p:cNvCxnSpPr>
              <a:stCxn id="84" idx="3"/>
            </p:cNvCxnSpPr>
            <p:nvPr/>
          </p:nvCxnSpPr>
          <p:spPr>
            <a:xfrm>
              <a:off x="4455790" y="3359082"/>
              <a:ext cx="830881" cy="1965162"/>
            </a:xfrm>
            <a:prstGeom prst="curvedConnector2">
              <a:avLst/>
            </a:prstGeom>
            <a:ln w="571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-54025" y="3030586"/>
              <a:ext cx="4509815" cy="65699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613" name="Group 78"/>
          <p:cNvGrpSpPr>
            <a:grpSpLocks/>
          </p:cNvGrpSpPr>
          <p:nvPr/>
        </p:nvGrpSpPr>
        <p:grpSpPr bwMode="auto">
          <a:xfrm>
            <a:off x="3467100" y="4246063"/>
            <a:ext cx="2667000" cy="818165"/>
            <a:chOff x="5257800" y="2942870"/>
            <a:chExt cx="2667000" cy="1248130"/>
          </a:xfrm>
        </p:grpSpPr>
        <p:sp>
          <p:nvSpPr>
            <p:cNvPr id="6" name="Rounded Rectangle 5"/>
            <p:cNvSpPr/>
            <p:nvPr/>
          </p:nvSpPr>
          <p:spPr>
            <a:xfrm>
              <a:off x="5257800" y="3048000"/>
              <a:ext cx="2667000" cy="11430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618" name="TextBox 6"/>
            <p:cNvSpPr txBox="1">
              <a:spLocks noChangeArrowheads="1"/>
            </p:cNvSpPr>
            <p:nvPr/>
          </p:nvSpPr>
          <p:spPr bwMode="auto">
            <a:xfrm>
              <a:off x="6096000" y="2942870"/>
              <a:ext cx="990600" cy="610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 dirty="0"/>
                <a:t>GPU</a:t>
              </a:r>
            </a:p>
          </p:txBody>
        </p:sp>
        <p:grpSp>
          <p:nvGrpSpPr>
            <p:cNvPr id="25619" name="Group 40"/>
            <p:cNvGrpSpPr>
              <a:grpSpLocks/>
            </p:cNvGrpSpPr>
            <p:nvPr/>
          </p:nvGrpSpPr>
          <p:grpSpPr bwMode="auto">
            <a:xfrm>
              <a:off x="5410200" y="3200400"/>
              <a:ext cx="2400300" cy="838200"/>
              <a:chOff x="2362200" y="3276600"/>
              <a:chExt cx="2400300" cy="838200"/>
            </a:xfrm>
          </p:grpSpPr>
          <p:sp>
            <p:nvSpPr>
              <p:cNvPr id="11" name="Rounded Rectangle 10"/>
              <p:cNvSpPr/>
              <p:nvPr/>
            </p:nvSpPr>
            <p:spPr bwMode="auto">
              <a:xfrm>
                <a:off x="2362201" y="3276600"/>
                <a:ext cx="609599" cy="424544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1" rIns="68580" bIns="34291" anchor="ctr"/>
              <a:lstStyle/>
              <a:p>
                <a:pPr algn="ctr">
                  <a:defRPr/>
                </a:pPr>
                <a:r>
                  <a:rPr lang="en-US" sz="1600" dirty="0">
                    <a:latin typeface="Arial Narrow" pitchFamily="34" charset="0"/>
                  </a:rPr>
                  <a:t>M0</a:t>
                </a:r>
              </a:p>
            </p:txBody>
          </p:sp>
          <p:sp>
            <p:nvSpPr>
              <p:cNvPr id="12" name="Rounded Rectangle 11"/>
              <p:cNvSpPr/>
              <p:nvPr/>
            </p:nvSpPr>
            <p:spPr bwMode="auto">
              <a:xfrm>
                <a:off x="2362200" y="3733800"/>
                <a:ext cx="2400300" cy="381000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1" rIns="68580" bIns="34291" anchor="ctr"/>
              <a:lstStyle/>
              <a:p>
                <a:pPr algn="ctr">
                  <a:defRPr/>
                </a:pPr>
                <a:r>
                  <a:rPr lang="en-US" sz="1600" dirty="0">
                    <a:latin typeface="Arial Narrow" pitchFamily="34" charset="0"/>
                  </a:rPr>
                  <a:t>RAM</a:t>
                </a:r>
              </a:p>
            </p:txBody>
          </p:sp>
        </p:grpSp>
        <p:sp>
          <p:nvSpPr>
            <p:cNvPr id="44" name="Rounded Rectangle 43"/>
            <p:cNvSpPr/>
            <p:nvPr/>
          </p:nvSpPr>
          <p:spPr bwMode="auto">
            <a:xfrm>
              <a:off x="7162802" y="3200400"/>
              <a:ext cx="609599" cy="424544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1" rIns="68580" bIns="34291" anchor="ctr"/>
            <a:lstStyle/>
            <a:p>
              <a:pPr algn="ctr">
                <a:defRPr/>
              </a:pPr>
              <a:r>
                <a:rPr lang="en-US" sz="1600" dirty="0">
                  <a:latin typeface="Arial Narrow" pitchFamily="34" charset="0"/>
                </a:rPr>
                <a:t>Mk</a:t>
              </a:r>
            </a:p>
          </p:txBody>
        </p:sp>
        <p:sp>
          <p:nvSpPr>
            <p:cNvPr id="25623" name="TextBox 76"/>
            <p:cNvSpPr txBox="1">
              <a:spLocks noChangeArrowheads="1"/>
            </p:cNvSpPr>
            <p:nvPr/>
          </p:nvSpPr>
          <p:spPr bwMode="auto">
            <a:xfrm>
              <a:off x="6134100" y="3247669"/>
              <a:ext cx="990600" cy="610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/>
                <a:t>• • •</a:t>
              </a:r>
            </a:p>
          </p:txBody>
        </p:sp>
      </p:grpSp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4953000" y="1405894"/>
            <a:ext cx="44958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__global__</a:t>
            </a:r>
          </a:p>
          <a:p>
            <a:pPr eaLnBrk="1" hangingPunct="1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vecAddKernel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(float *A,</a:t>
            </a:r>
          </a:p>
          <a:p>
            <a:pPr eaLnBrk="1" hangingPunct="1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   float *B, float *C,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n)</a:t>
            </a:r>
          </a:p>
          <a:p>
            <a:pPr eaLnBrk="1" hangingPunct="1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eaLnBrk="1" hangingPunct="1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blockDim.x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           +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eaLnBrk="1" hangingPunct="1"/>
            <a:endParaRPr lang="en-US" sz="14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   if(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&lt;n ) C[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] = A[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]+B[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eaLnBrk="1" hangingPunct="1"/>
            <a:r>
              <a:rPr lang="en-US" sz="14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cxnSp>
        <p:nvCxnSpPr>
          <p:cNvPr id="5" name="Curved Connector 4"/>
          <p:cNvCxnSpPr>
            <a:stCxn id="47" idx="0"/>
          </p:cNvCxnSpPr>
          <p:nvPr/>
        </p:nvCxnSpPr>
        <p:spPr>
          <a:xfrm rot="5400000" flipH="1" flipV="1">
            <a:off x="4139431" y="1446245"/>
            <a:ext cx="788939" cy="3200399"/>
          </a:xfrm>
          <a:prstGeom prst="curvedConnector2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761383" y="2227298"/>
            <a:ext cx="2971800" cy="5482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638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5688"/>
    </mc:Choice>
    <mc:Fallback xmlns="">
      <p:transition advTm="1556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idx="1"/>
          </p:nvPr>
        </p:nvSpPr>
        <p:spPr>
          <a:xfrm>
            <a:off x="426504" y="868068"/>
            <a:ext cx="8514296" cy="4719409"/>
          </a:xfrm>
          <a:noFill/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n-US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Courier New" pitchFamily="49" charset="0"/>
              </a:rPr>
              <a:t>// </a:t>
            </a:r>
            <a:r>
              <a:rPr lang="en-US" sz="1700" dirty="0">
                <a:latin typeface="Courier New" pitchFamily="49" charset="0"/>
              </a:rPr>
              <a:t>Compute vector sum C = A + B</a:t>
            </a:r>
          </a:p>
          <a:p>
            <a:pPr eaLnBrk="1" hangingPunct="1">
              <a:buFontTx/>
              <a:buNone/>
            </a:pPr>
            <a:r>
              <a:rPr lang="en-US" sz="1700" dirty="0">
                <a:latin typeface="Courier New" pitchFamily="49" charset="0"/>
              </a:rPr>
              <a:t>// Each thread performs one pair-wise addition</a:t>
            </a:r>
          </a:p>
          <a:p>
            <a:pPr eaLnBrk="1" hangingPunct="1">
              <a:buFontTx/>
              <a:buNone/>
            </a:pPr>
            <a:endParaRPr lang="en-US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__global__</a:t>
            </a:r>
          </a:p>
          <a:p>
            <a:pPr eaLnBrk="1" hangingPunct="1">
              <a:buFontTx/>
              <a:buNone/>
            </a:pPr>
            <a:r>
              <a:rPr lang="en-US" b="1" dirty="0">
                <a:latin typeface="Courier New" pitchFamily="49" charset="0"/>
              </a:rPr>
              <a:t>void </a:t>
            </a:r>
            <a:r>
              <a:rPr lang="en-US" b="1" dirty="0" err="1">
                <a:latin typeface="Courier New" pitchFamily="49" charset="0"/>
              </a:rPr>
              <a:t>vecAddKernel</a:t>
            </a:r>
            <a:r>
              <a:rPr lang="en-US" b="1" dirty="0">
                <a:latin typeface="Courier New" pitchFamily="49" charset="0"/>
              </a:rPr>
              <a:t>(float* A, float* B, float* C,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n)</a:t>
            </a:r>
          </a:p>
          <a:p>
            <a:pPr eaLnBrk="1" hangingPunct="1">
              <a:buFontTx/>
              <a:buNone/>
            </a:pPr>
            <a:r>
              <a:rPr lang="en-US" b="1" dirty="0">
                <a:latin typeface="Courier New" pitchFamily="49" charset="0"/>
              </a:rPr>
              <a:t>{</a:t>
            </a:r>
          </a:p>
          <a:p>
            <a:pPr eaLnBrk="1" hangingPunct="1">
              <a:buFontTx/>
              <a:buNone/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i = </a:t>
            </a:r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</a:rPr>
              <a:t>threadIdx.x</a:t>
            </a:r>
            <a:r>
              <a:rPr lang="en-US" b="1" dirty="0" err="1">
                <a:latin typeface="Courier New" pitchFamily="49" charset="0"/>
              </a:rPr>
              <a:t>+</a:t>
            </a:r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</a:rPr>
              <a:t>blockDim.x</a:t>
            </a:r>
            <a:r>
              <a:rPr lang="en-US" b="1" dirty="0">
                <a:latin typeface="Courier New" pitchFamily="49" charset="0"/>
              </a:rPr>
              <a:t>*</a:t>
            </a:r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</a:rPr>
              <a:t>blockIdx.x</a:t>
            </a:r>
            <a:r>
              <a:rPr lang="en-US" b="1" dirty="0">
                <a:latin typeface="Courier New" pitchFamily="49" charset="0"/>
              </a:rPr>
              <a:t>;</a:t>
            </a:r>
          </a:p>
          <a:p>
            <a:pPr eaLnBrk="1" hangingPunct="1">
              <a:buFontTx/>
              <a:buNone/>
            </a:pPr>
            <a:r>
              <a:rPr lang="en-US" b="1" dirty="0">
                <a:latin typeface="Courier New" pitchFamily="49" charset="0"/>
              </a:rPr>
              <a:t>    if(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&lt;n) C[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] = A[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] + B[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];</a:t>
            </a:r>
          </a:p>
          <a:p>
            <a:pPr eaLnBrk="1" hangingPunct="1">
              <a:buFontTx/>
              <a:buNone/>
            </a:pPr>
            <a:r>
              <a:rPr lang="en-US" b="1" dirty="0">
                <a:latin typeface="Courier New" pitchFamily="49" charset="0"/>
              </a:rPr>
              <a:t>}</a:t>
            </a:r>
            <a:br>
              <a:rPr lang="en-US" b="1" dirty="0">
                <a:latin typeface="Courier New" pitchFamily="49" charset="0"/>
              </a:rPr>
            </a:br>
            <a:endParaRPr lang="en-US" sz="800" b="1" dirty="0">
              <a:latin typeface="Courier New" pitchFamily="49" charset="0"/>
            </a:endParaRPr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auto">
          <a:xfrm>
            <a:off x="426504" y="2453147"/>
            <a:ext cx="1828800" cy="3952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42" name="Rectangle 6"/>
          <p:cNvSpPr>
            <a:spLocks noChangeArrowheads="1"/>
          </p:cNvSpPr>
          <p:nvPr/>
        </p:nvSpPr>
        <p:spPr bwMode="auto">
          <a:xfrm>
            <a:off x="785917" y="3776662"/>
            <a:ext cx="4598883" cy="3952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43" name="Rectangle 7"/>
          <p:cNvSpPr>
            <a:spLocks noChangeArrowheads="1"/>
          </p:cNvSpPr>
          <p:nvPr/>
        </p:nvSpPr>
        <p:spPr bwMode="auto">
          <a:xfrm>
            <a:off x="415023" y="2843902"/>
            <a:ext cx="8313688" cy="5172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44" name="Rectangle 8"/>
          <p:cNvSpPr>
            <a:spLocks noChangeArrowheads="1"/>
          </p:cNvSpPr>
          <p:nvPr/>
        </p:nvSpPr>
        <p:spPr bwMode="auto">
          <a:xfrm>
            <a:off x="785918" y="3462731"/>
            <a:ext cx="6547599" cy="33644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321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47226"/>
    </mc:Choice>
    <mc:Fallback xmlns="">
      <p:transition advTm="2472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1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21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1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1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1" grpId="0" animBg="1"/>
      <p:bldP spid="321541" grpId="1" animBg="1"/>
      <p:bldP spid="321542" grpId="0" animBg="1"/>
      <p:bldP spid="321542" grpId="1" animBg="1"/>
      <p:bldP spid="321543" grpId="0" animBg="1"/>
      <p:bldP spid="321543" grpId="1" animBg="1"/>
      <p:bldP spid="321544" grpId="0" animBg="1"/>
      <p:bldP spid="32154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855234"/>
            <a:ext cx="8313420" cy="549381"/>
          </a:xfrm>
        </p:spPr>
        <p:txBody>
          <a:bodyPr>
            <a:noAutofit/>
          </a:bodyPr>
          <a:lstStyle/>
          <a:p>
            <a:pPr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en-US" sz="2000" dirty="0">
                <a:solidFill>
                  <a:schemeClr val="accent4"/>
                </a:solidFill>
              </a:rPr>
              <a:t>More on CUDA Function Declarations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981710" y="2972002"/>
            <a:ext cx="7039076" cy="3181148"/>
          </a:xfrm>
        </p:spPr>
        <p:txBody>
          <a:bodyPr>
            <a:normAutofit/>
          </a:bodyPr>
          <a:lstStyle/>
          <a:p>
            <a:pPr>
              <a:buFontTx/>
              <a:buChar char="−"/>
              <a:tabLst>
                <a:tab pos="1027088" algn="l"/>
                <a:tab pos="1941465" algn="l"/>
                <a:tab pos="2855842" algn="l"/>
                <a:tab pos="3770219" algn="l"/>
                <a:tab pos="4684596" algn="l"/>
                <a:tab pos="5598973" algn="l"/>
                <a:tab pos="6513350" algn="l"/>
                <a:tab pos="7427728" algn="l"/>
                <a:tab pos="8342105" algn="l"/>
                <a:tab pos="9256482" algn="l"/>
                <a:tab pos="10170859" algn="l"/>
              </a:tabLst>
            </a:pPr>
            <a:r>
              <a:rPr lang="en-US" sz="1800" b="1" dirty="0">
                <a:latin typeface="Courier New" pitchFamily="49" charset="0"/>
              </a:rPr>
              <a:t>__global__</a:t>
            </a:r>
            <a:r>
              <a:rPr lang="en-US" sz="1800" dirty="0"/>
              <a:t> defines a kernel function</a:t>
            </a:r>
          </a:p>
          <a:p>
            <a:pPr marL="857229" lvl="1" indent="-457189">
              <a:buFontTx/>
              <a:buChar char="−"/>
              <a:tabLst>
                <a:tab pos="1027088" algn="l"/>
                <a:tab pos="1941465" algn="l"/>
                <a:tab pos="2855842" algn="l"/>
                <a:tab pos="3770219" algn="l"/>
                <a:tab pos="4684596" algn="l"/>
                <a:tab pos="5598973" algn="l"/>
                <a:tab pos="6513350" algn="l"/>
                <a:tab pos="7427728" algn="l"/>
                <a:tab pos="8342105" algn="l"/>
                <a:tab pos="9256482" algn="l"/>
                <a:tab pos="10170859" algn="l"/>
              </a:tabLst>
            </a:pPr>
            <a:r>
              <a:rPr lang="en-US" sz="1600" dirty="0"/>
              <a:t>Each “__” consists of two underscore characters</a:t>
            </a:r>
          </a:p>
          <a:p>
            <a:pPr marL="857229" lvl="1" indent="-457189">
              <a:buFontTx/>
              <a:buChar char="−"/>
              <a:tabLst>
                <a:tab pos="1027088" algn="l"/>
                <a:tab pos="1941465" algn="l"/>
                <a:tab pos="2855842" algn="l"/>
                <a:tab pos="3770219" algn="l"/>
                <a:tab pos="4684596" algn="l"/>
                <a:tab pos="5598973" algn="l"/>
                <a:tab pos="6513350" algn="l"/>
                <a:tab pos="7427728" algn="l"/>
                <a:tab pos="8342105" algn="l"/>
                <a:tab pos="9256482" algn="l"/>
                <a:tab pos="10170859" algn="l"/>
              </a:tabLst>
            </a:pPr>
            <a:r>
              <a:rPr lang="en-US" sz="1600" dirty="0"/>
              <a:t>A kernel function must return </a:t>
            </a:r>
            <a:r>
              <a:rPr lang="en-US" sz="1600" b="1" dirty="0">
                <a:latin typeface="Courier New" pitchFamily="49" charset="0"/>
              </a:rPr>
              <a:t>void</a:t>
            </a:r>
          </a:p>
          <a:p>
            <a:pPr>
              <a:buFontTx/>
              <a:buChar char="−"/>
              <a:tabLst>
                <a:tab pos="1027088" algn="l"/>
                <a:tab pos="1941465" algn="l"/>
                <a:tab pos="2855842" algn="l"/>
                <a:tab pos="3770219" algn="l"/>
                <a:tab pos="4684596" algn="l"/>
                <a:tab pos="5598973" algn="l"/>
                <a:tab pos="6513350" algn="l"/>
                <a:tab pos="7427728" algn="l"/>
                <a:tab pos="8342105" algn="l"/>
                <a:tab pos="9256482" algn="l"/>
                <a:tab pos="10170859" algn="l"/>
              </a:tabLst>
            </a:pPr>
            <a:r>
              <a:rPr lang="en-US" sz="1800" b="1" dirty="0">
                <a:latin typeface="Courier New" pitchFamily="49" charset="0"/>
              </a:rPr>
              <a:t>__device__</a:t>
            </a:r>
            <a:r>
              <a:rPr lang="en-US" sz="1800" dirty="0"/>
              <a:t> and </a:t>
            </a:r>
            <a:r>
              <a:rPr lang="en-US" sz="1800" b="1" dirty="0">
                <a:latin typeface="Courier New" pitchFamily="49" charset="0"/>
              </a:rPr>
              <a:t>__host__</a:t>
            </a:r>
            <a:r>
              <a:rPr lang="en-US" sz="1800" dirty="0"/>
              <a:t> can be used together</a:t>
            </a:r>
          </a:p>
          <a:p>
            <a:pPr>
              <a:buFontTx/>
              <a:buChar char="−"/>
              <a:tabLst>
                <a:tab pos="1027088" algn="l"/>
                <a:tab pos="1941465" algn="l"/>
                <a:tab pos="2855842" algn="l"/>
                <a:tab pos="3770219" algn="l"/>
                <a:tab pos="4684596" algn="l"/>
                <a:tab pos="5598973" algn="l"/>
                <a:tab pos="6513350" algn="l"/>
                <a:tab pos="7427728" algn="l"/>
                <a:tab pos="8342105" algn="l"/>
                <a:tab pos="9256482" algn="l"/>
                <a:tab pos="10170859" algn="l"/>
              </a:tabLst>
            </a:pPr>
            <a:r>
              <a:rPr lang="en-US" sz="1800" b="1" dirty="0">
                <a:latin typeface="Courier New" pitchFamily="49" charset="0"/>
              </a:rPr>
              <a:t>__host__ </a:t>
            </a:r>
            <a:r>
              <a:rPr lang="en-US" sz="1800" dirty="0"/>
              <a:t>is optional if used alone</a:t>
            </a:r>
          </a:p>
          <a:p>
            <a:endParaRPr lang="en-US" dirty="0"/>
          </a:p>
        </p:txBody>
      </p:sp>
      <p:sp>
        <p:nvSpPr>
          <p:cNvPr id="25606" name="Slide Number Placeholder 26"/>
          <p:cNvSpPr>
            <a:spLocks noGrp="1"/>
          </p:cNvSpPr>
          <p:nvPr>
            <p:ph type="sldNum" sz="quarter" idx="4294967295"/>
          </p:nvPr>
        </p:nvSpPr>
        <p:spPr>
          <a:xfrm>
            <a:off x="7204709" y="5366274"/>
            <a:ext cx="1905000" cy="342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C62E49A-4FDB-4230-93E0-F948A910D114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23</a:t>
            </a:fld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6628" name="Group 2"/>
          <p:cNvGrpSpPr>
            <a:grpSpLocks/>
          </p:cNvGrpSpPr>
          <p:nvPr/>
        </p:nvGrpSpPr>
        <p:grpSpPr bwMode="auto">
          <a:xfrm>
            <a:off x="981711" y="1316418"/>
            <a:ext cx="7161213" cy="1371600"/>
            <a:chOff x="384" y="816"/>
            <a:chExt cx="5231" cy="1391"/>
          </a:xfrm>
        </p:grpSpPr>
        <p:sp>
          <p:nvSpPr>
            <p:cNvPr id="26631" name="Rectangle 3"/>
            <p:cNvSpPr>
              <a:spLocks noChangeArrowheads="1"/>
            </p:cNvSpPr>
            <p:nvPr/>
          </p:nvSpPr>
          <p:spPr bwMode="auto">
            <a:xfrm>
              <a:off x="4415" y="1893"/>
              <a:ext cx="1200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algn="ctr">
                <a:spcBef>
                  <a:spcPts val="500"/>
                </a:spcBef>
                <a:tabLst>
                  <a:tab pos="0" algn="l"/>
                  <a:tab pos="914377" algn="l"/>
                  <a:tab pos="1828754" algn="l"/>
                  <a:tab pos="2743131" algn="l"/>
                  <a:tab pos="3657509" algn="l"/>
                  <a:tab pos="4571886" algn="l"/>
                  <a:tab pos="5486263" algn="l"/>
                  <a:tab pos="6400640" algn="l"/>
                  <a:tab pos="7315017" algn="l"/>
                  <a:tab pos="8229394" algn="l"/>
                  <a:tab pos="9143771" algn="l"/>
                  <a:tab pos="10058149" algn="l"/>
                </a:tabLst>
              </a:pPr>
              <a:r>
                <a:rPr lang="en-US" sz="1400">
                  <a:latin typeface="Arial" charset="0"/>
                </a:rPr>
                <a:t>host</a:t>
              </a:r>
            </a:p>
          </p:txBody>
        </p:sp>
        <p:sp>
          <p:nvSpPr>
            <p:cNvPr id="26632" name="Rectangle 4"/>
            <p:cNvSpPr>
              <a:spLocks noChangeArrowheads="1"/>
            </p:cNvSpPr>
            <p:nvPr/>
          </p:nvSpPr>
          <p:spPr bwMode="auto">
            <a:xfrm>
              <a:off x="3505" y="1893"/>
              <a:ext cx="911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algn="ctr">
                <a:spcBef>
                  <a:spcPts val="500"/>
                </a:spcBef>
                <a:tabLst>
                  <a:tab pos="0" algn="l"/>
                  <a:tab pos="914377" algn="l"/>
                  <a:tab pos="1828754" algn="l"/>
                  <a:tab pos="2743131" algn="l"/>
                  <a:tab pos="3657509" algn="l"/>
                  <a:tab pos="4571886" algn="l"/>
                  <a:tab pos="5486263" algn="l"/>
                  <a:tab pos="6400640" algn="l"/>
                  <a:tab pos="7315017" algn="l"/>
                  <a:tab pos="8229394" algn="l"/>
                  <a:tab pos="9143771" algn="l"/>
                  <a:tab pos="10058149" algn="l"/>
                </a:tabLst>
              </a:pPr>
              <a:r>
                <a:rPr lang="en-US" sz="1400">
                  <a:latin typeface="Arial" charset="0"/>
                </a:rPr>
                <a:t>host</a:t>
              </a:r>
            </a:p>
          </p:txBody>
        </p:sp>
        <p:sp>
          <p:nvSpPr>
            <p:cNvPr id="26633" name="Rectangle 5"/>
            <p:cNvSpPr>
              <a:spLocks noChangeArrowheads="1"/>
            </p:cNvSpPr>
            <p:nvPr/>
          </p:nvSpPr>
          <p:spPr bwMode="auto">
            <a:xfrm>
              <a:off x="384" y="1893"/>
              <a:ext cx="3121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>
                <a:spcBef>
                  <a:spcPts val="500"/>
                </a:spcBef>
                <a:buClr>
                  <a:srgbClr val="3333CC"/>
                </a:buClr>
                <a:tabLst>
                  <a:tab pos="0" algn="l"/>
                  <a:tab pos="914377" algn="l"/>
                  <a:tab pos="1828754" algn="l"/>
                  <a:tab pos="2743131" algn="l"/>
                  <a:tab pos="3657509" algn="l"/>
                  <a:tab pos="4571886" algn="l"/>
                  <a:tab pos="5486263" algn="l"/>
                  <a:tab pos="6400640" algn="l"/>
                  <a:tab pos="7315017" algn="l"/>
                  <a:tab pos="8229394" algn="l"/>
                  <a:tab pos="9143771" algn="l"/>
                  <a:tab pos="10058149" algn="l"/>
                </a:tabLst>
              </a:pPr>
              <a:r>
                <a:rPr lang="en-US" sz="1400" b="1" dirty="0">
                  <a:latin typeface="Courier New" pitchFamily="49" charset="0"/>
                </a:rPr>
                <a:t>__host__   float </a:t>
              </a:r>
              <a:r>
                <a:rPr lang="en-US" sz="1400" b="1" dirty="0" err="1">
                  <a:latin typeface="Courier New" pitchFamily="49" charset="0"/>
                </a:rPr>
                <a:t>HostFunc</a:t>
              </a:r>
              <a:r>
                <a:rPr lang="en-US" sz="1400" b="1" dirty="0">
                  <a:latin typeface="Courier New" pitchFamily="49" charset="0"/>
                </a:rPr>
                <a:t>()</a:t>
              </a:r>
              <a:r>
                <a:rPr lang="ar-SA" sz="1400" b="1" dirty="0">
                  <a:latin typeface="Courier New" pitchFamily="49" charset="0"/>
                </a:rPr>
                <a:t>‏</a:t>
              </a:r>
              <a:endParaRPr lang="en-US" sz="1400" b="1" dirty="0">
                <a:latin typeface="Courier New" pitchFamily="49" charset="0"/>
              </a:endParaRPr>
            </a:p>
          </p:txBody>
        </p:sp>
        <p:sp>
          <p:nvSpPr>
            <p:cNvPr id="26634" name="Rectangle 6"/>
            <p:cNvSpPr>
              <a:spLocks noChangeArrowheads="1"/>
            </p:cNvSpPr>
            <p:nvPr/>
          </p:nvSpPr>
          <p:spPr bwMode="auto">
            <a:xfrm>
              <a:off x="4415" y="1586"/>
              <a:ext cx="1200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algn="ctr">
                <a:spcBef>
                  <a:spcPts val="500"/>
                </a:spcBef>
                <a:tabLst>
                  <a:tab pos="0" algn="l"/>
                  <a:tab pos="914377" algn="l"/>
                  <a:tab pos="1828754" algn="l"/>
                  <a:tab pos="2743131" algn="l"/>
                  <a:tab pos="3657509" algn="l"/>
                  <a:tab pos="4571886" algn="l"/>
                  <a:tab pos="5486263" algn="l"/>
                  <a:tab pos="6400640" algn="l"/>
                  <a:tab pos="7315017" algn="l"/>
                  <a:tab pos="8229394" algn="l"/>
                  <a:tab pos="9143771" algn="l"/>
                  <a:tab pos="10058149" algn="l"/>
                </a:tabLst>
              </a:pPr>
              <a:r>
                <a:rPr lang="en-US" sz="1400">
                  <a:latin typeface="Arial" charset="0"/>
                </a:rPr>
                <a:t>host</a:t>
              </a:r>
            </a:p>
          </p:txBody>
        </p:sp>
        <p:sp>
          <p:nvSpPr>
            <p:cNvPr id="26635" name="Rectangle 7"/>
            <p:cNvSpPr>
              <a:spLocks noChangeArrowheads="1"/>
            </p:cNvSpPr>
            <p:nvPr/>
          </p:nvSpPr>
          <p:spPr bwMode="auto">
            <a:xfrm>
              <a:off x="3505" y="1586"/>
              <a:ext cx="911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algn="ctr">
                <a:spcBef>
                  <a:spcPts val="500"/>
                </a:spcBef>
                <a:tabLst>
                  <a:tab pos="0" algn="l"/>
                  <a:tab pos="914377" algn="l"/>
                  <a:tab pos="1828754" algn="l"/>
                  <a:tab pos="2743131" algn="l"/>
                  <a:tab pos="3657509" algn="l"/>
                  <a:tab pos="4571886" algn="l"/>
                  <a:tab pos="5486263" algn="l"/>
                  <a:tab pos="6400640" algn="l"/>
                  <a:tab pos="7315017" algn="l"/>
                  <a:tab pos="8229394" algn="l"/>
                  <a:tab pos="9143771" algn="l"/>
                  <a:tab pos="10058149" algn="l"/>
                </a:tabLst>
              </a:pPr>
              <a:r>
                <a:rPr lang="en-US" sz="1400" dirty="0">
                  <a:latin typeface="Arial" charset="0"/>
                </a:rPr>
                <a:t>device</a:t>
              </a:r>
            </a:p>
          </p:txBody>
        </p:sp>
        <p:sp>
          <p:nvSpPr>
            <p:cNvPr id="26636" name="Rectangle 8"/>
            <p:cNvSpPr>
              <a:spLocks noChangeArrowheads="1"/>
            </p:cNvSpPr>
            <p:nvPr/>
          </p:nvSpPr>
          <p:spPr bwMode="auto">
            <a:xfrm>
              <a:off x="384" y="1586"/>
              <a:ext cx="3121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>
                <a:spcBef>
                  <a:spcPts val="500"/>
                </a:spcBef>
                <a:buClr>
                  <a:srgbClr val="3333CC"/>
                </a:buClr>
                <a:tabLst>
                  <a:tab pos="0" algn="l"/>
                  <a:tab pos="914377" algn="l"/>
                  <a:tab pos="1828754" algn="l"/>
                  <a:tab pos="2743131" algn="l"/>
                  <a:tab pos="3657509" algn="l"/>
                  <a:tab pos="4571886" algn="l"/>
                  <a:tab pos="5486263" algn="l"/>
                  <a:tab pos="6400640" algn="l"/>
                  <a:tab pos="7315017" algn="l"/>
                  <a:tab pos="8229394" algn="l"/>
                  <a:tab pos="9143771" algn="l"/>
                  <a:tab pos="10058149" algn="l"/>
                </a:tabLst>
              </a:pPr>
              <a:r>
                <a:rPr lang="en-US" sz="1400" b="1">
                  <a:latin typeface="Courier New" pitchFamily="49" charset="0"/>
                </a:rPr>
                <a:t>__global__ void  KernelFunc()</a:t>
              </a:r>
              <a:r>
                <a:rPr lang="ar-SA" sz="1400" b="1">
                  <a:latin typeface="Courier New" pitchFamily="49" charset="0"/>
                </a:rPr>
                <a:t>‏</a:t>
              </a:r>
              <a:endParaRPr lang="en-US" sz="1400" b="1">
                <a:latin typeface="Courier New" pitchFamily="49" charset="0"/>
              </a:endParaRPr>
            </a:p>
          </p:txBody>
        </p:sp>
        <p:sp>
          <p:nvSpPr>
            <p:cNvPr id="26637" name="Rectangle 9"/>
            <p:cNvSpPr>
              <a:spLocks noChangeArrowheads="1"/>
            </p:cNvSpPr>
            <p:nvPr/>
          </p:nvSpPr>
          <p:spPr bwMode="auto">
            <a:xfrm>
              <a:off x="4415" y="1298"/>
              <a:ext cx="12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algn="ctr">
                <a:spcBef>
                  <a:spcPts val="500"/>
                </a:spcBef>
                <a:tabLst>
                  <a:tab pos="0" algn="l"/>
                  <a:tab pos="914377" algn="l"/>
                  <a:tab pos="1828754" algn="l"/>
                  <a:tab pos="2743131" algn="l"/>
                  <a:tab pos="3657509" algn="l"/>
                  <a:tab pos="4571886" algn="l"/>
                  <a:tab pos="5486263" algn="l"/>
                  <a:tab pos="6400640" algn="l"/>
                  <a:tab pos="7315017" algn="l"/>
                  <a:tab pos="8229394" algn="l"/>
                  <a:tab pos="9143771" algn="l"/>
                  <a:tab pos="10058149" algn="l"/>
                </a:tabLst>
              </a:pPr>
              <a:r>
                <a:rPr lang="en-US" sz="1400">
                  <a:latin typeface="Arial" charset="0"/>
                </a:rPr>
                <a:t>device</a:t>
              </a:r>
            </a:p>
          </p:txBody>
        </p:sp>
        <p:sp>
          <p:nvSpPr>
            <p:cNvPr id="26638" name="Rectangle 10"/>
            <p:cNvSpPr>
              <a:spLocks noChangeArrowheads="1"/>
            </p:cNvSpPr>
            <p:nvPr/>
          </p:nvSpPr>
          <p:spPr bwMode="auto">
            <a:xfrm>
              <a:off x="3505" y="1298"/>
              <a:ext cx="9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algn="ctr">
                <a:spcBef>
                  <a:spcPts val="500"/>
                </a:spcBef>
                <a:tabLst>
                  <a:tab pos="0" algn="l"/>
                  <a:tab pos="914377" algn="l"/>
                  <a:tab pos="1828754" algn="l"/>
                  <a:tab pos="2743131" algn="l"/>
                  <a:tab pos="3657509" algn="l"/>
                  <a:tab pos="4571886" algn="l"/>
                  <a:tab pos="5486263" algn="l"/>
                  <a:tab pos="6400640" algn="l"/>
                  <a:tab pos="7315017" algn="l"/>
                  <a:tab pos="8229394" algn="l"/>
                  <a:tab pos="9143771" algn="l"/>
                  <a:tab pos="10058149" algn="l"/>
                </a:tabLst>
              </a:pPr>
              <a:r>
                <a:rPr lang="en-US" sz="1400" dirty="0">
                  <a:latin typeface="Arial" charset="0"/>
                </a:rPr>
                <a:t>device</a:t>
              </a:r>
            </a:p>
          </p:txBody>
        </p:sp>
        <p:sp>
          <p:nvSpPr>
            <p:cNvPr id="26639" name="Rectangle 11"/>
            <p:cNvSpPr>
              <a:spLocks noChangeArrowheads="1"/>
            </p:cNvSpPr>
            <p:nvPr/>
          </p:nvSpPr>
          <p:spPr bwMode="auto">
            <a:xfrm>
              <a:off x="384" y="1298"/>
              <a:ext cx="31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>
                <a:spcBef>
                  <a:spcPts val="500"/>
                </a:spcBef>
                <a:buClr>
                  <a:srgbClr val="3333CC"/>
                </a:buClr>
                <a:tabLst>
                  <a:tab pos="0" algn="l"/>
                  <a:tab pos="914377" algn="l"/>
                  <a:tab pos="1828754" algn="l"/>
                  <a:tab pos="2743131" algn="l"/>
                  <a:tab pos="3657509" algn="l"/>
                  <a:tab pos="4571886" algn="l"/>
                  <a:tab pos="5486263" algn="l"/>
                  <a:tab pos="6400640" algn="l"/>
                  <a:tab pos="7315017" algn="l"/>
                  <a:tab pos="8229394" algn="l"/>
                  <a:tab pos="9143771" algn="l"/>
                  <a:tab pos="10058149" algn="l"/>
                </a:tabLst>
              </a:pPr>
              <a:r>
                <a:rPr lang="en-US" sz="1400" b="1">
                  <a:latin typeface="Courier New" pitchFamily="49" charset="0"/>
                </a:rPr>
                <a:t>__device__ float DeviceFunc()</a:t>
              </a:r>
              <a:r>
                <a:rPr lang="ar-SA" sz="1400" b="1">
                  <a:latin typeface="Courier New" pitchFamily="49" charset="0"/>
                </a:rPr>
                <a:t>‏</a:t>
              </a:r>
              <a:endParaRPr lang="en-US" sz="1400" b="1">
                <a:latin typeface="Courier New" pitchFamily="49" charset="0"/>
              </a:endParaRPr>
            </a:p>
          </p:txBody>
        </p:sp>
        <p:sp>
          <p:nvSpPr>
            <p:cNvPr id="26640" name="Rectangle 12"/>
            <p:cNvSpPr>
              <a:spLocks noChangeArrowheads="1"/>
            </p:cNvSpPr>
            <p:nvPr/>
          </p:nvSpPr>
          <p:spPr bwMode="auto">
            <a:xfrm>
              <a:off x="4415" y="816"/>
              <a:ext cx="1200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algn="ctr">
                <a:spcBef>
                  <a:spcPts val="500"/>
                </a:spcBef>
                <a:tabLst>
                  <a:tab pos="0" algn="l"/>
                  <a:tab pos="914377" algn="l"/>
                  <a:tab pos="1828754" algn="l"/>
                  <a:tab pos="2743131" algn="l"/>
                  <a:tab pos="3657509" algn="l"/>
                  <a:tab pos="4571886" algn="l"/>
                  <a:tab pos="5486263" algn="l"/>
                  <a:tab pos="6400640" algn="l"/>
                  <a:tab pos="7315017" algn="l"/>
                  <a:tab pos="8229394" algn="l"/>
                  <a:tab pos="9143771" algn="l"/>
                  <a:tab pos="10058149" algn="l"/>
                </a:tabLst>
              </a:pPr>
              <a:r>
                <a:rPr lang="en-US" sz="1400" dirty="0">
                  <a:latin typeface="Arial" charset="0"/>
                </a:rPr>
                <a:t>Only callable from the:</a:t>
              </a:r>
            </a:p>
          </p:txBody>
        </p:sp>
        <p:sp>
          <p:nvSpPr>
            <p:cNvPr id="26641" name="Rectangle 13"/>
            <p:cNvSpPr>
              <a:spLocks noChangeArrowheads="1"/>
            </p:cNvSpPr>
            <p:nvPr/>
          </p:nvSpPr>
          <p:spPr bwMode="auto">
            <a:xfrm>
              <a:off x="3505" y="816"/>
              <a:ext cx="911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algn="ctr">
                <a:spcBef>
                  <a:spcPts val="500"/>
                </a:spcBef>
                <a:tabLst>
                  <a:tab pos="0" algn="l"/>
                  <a:tab pos="914377" algn="l"/>
                  <a:tab pos="1828754" algn="l"/>
                  <a:tab pos="2743131" algn="l"/>
                  <a:tab pos="3657509" algn="l"/>
                  <a:tab pos="4571886" algn="l"/>
                  <a:tab pos="5486263" algn="l"/>
                  <a:tab pos="6400640" algn="l"/>
                  <a:tab pos="7315017" algn="l"/>
                  <a:tab pos="8229394" algn="l"/>
                  <a:tab pos="9143771" algn="l"/>
                  <a:tab pos="10058149" algn="l"/>
                </a:tabLst>
              </a:pPr>
              <a:r>
                <a:rPr lang="en-US" sz="1400" dirty="0">
                  <a:latin typeface="Arial" charset="0"/>
                </a:rPr>
                <a:t>Executed on the:</a:t>
              </a:r>
            </a:p>
          </p:txBody>
        </p:sp>
        <p:sp>
          <p:nvSpPr>
            <p:cNvPr id="26642" name="Rectangle 14"/>
            <p:cNvSpPr>
              <a:spLocks noChangeArrowheads="1"/>
            </p:cNvSpPr>
            <p:nvPr/>
          </p:nvSpPr>
          <p:spPr bwMode="auto">
            <a:xfrm>
              <a:off x="384" y="816"/>
              <a:ext cx="3121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6643" name="Line 15"/>
            <p:cNvSpPr>
              <a:spLocks noChangeShapeType="1"/>
            </p:cNvSpPr>
            <p:nvPr/>
          </p:nvSpPr>
          <p:spPr bwMode="auto">
            <a:xfrm>
              <a:off x="384" y="816"/>
              <a:ext cx="523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26644" name="Line 16"/>
            <p:cNvSpPr>
              <a:spLocks noChangeShapeType="1"/>
            </p:cNvSpPr>
            <p:nvPr/>
          </p:nvSpPr>
          <p:spPr bwMode="auto">
            <a:xfrm>
              <a:off x="384" y="1298"/>
              <a:ext cx="523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26645" name="Line 17"/>
            <p:cNvSpPr>
              <a:spLocks noChangeShapeType="1"/>
            </p:cNvSpPr>
            <p:nvPr/>
          </p:nvSpPr>
          <p:spPr bwMode="auto">
            <a:xfrm>
              <a:off x="384" y="1586"/>
              <a:ext cx="523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26646" name="Line 18"/>
            <p:cNvSpPr>
              <a:spLocks noChangeShapeType="1"/>
            </p:cNvSpPr>
            <p:nvPr/>
          </p:nvSpPr>
          <p:spPr bwMode="auto">
            <a:xfrm>
              <a:off x="384" y="1893"/>
              <a:ext cx="5232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26647" name="Line 19"/>
            <p:cNvSpPr>
              <a:spLocks noChangeShapeType="1"/>
            </p:cNvSpPr>
            <p:nvPr/>
          </p:nvSpPr>
          <p:spPr bwMode="auto">
            <a:xfrm>
              <a:off x="384" y="2208"/>
              <a:ext cx="523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26648" name="Line 20"/>
            <p:cNvSpPr>
              <a:spLocks noChangeShapeType="1"/>
            </p:cNvSpPr>
            <p:nvPr/>
          </p:nvSpPr>
          <p:spPr bwMode="auto">
            <a:xfrm>
              <a:off x="384" y="816"/>
              <a:ext cx="1" cy="1392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26649" name="Line 21"/>
            <p:cNvSpPr>
              <a:spLocks noChangeShapeType="1"/>
            </p:cNvSpPr>
            <p:nvPr/>
          </p:nvSpPr>
          <p:spPr bwMode="auto">
            <a:xfrm>
              <a:off x="3505" y="816"/>
              <a:ext cx="1" cy="139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26650" name="Line 22"/>
            <p:cNvSpPr>
              <a:spLocks noChangeShapeType="1"/>
            </p:cNvSpPr>
            <p:nvPr/>
          </p:nvSpPr>
          <p:spPr bwMode="auto">
            <a:xfrm>
              <a:off x="4415" y="816"/>
              <a:ext cx="1" cy="1392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26651" name="Line 23"/>
            <p:cNvSpPr>
              <a:spLocks noChangeShapeType="1"/>
            </p:cNvSpPr>
            <p:nvPr/>
          </p:nvSpPr>
          <p:spPr bwMode="auto">
            <a:xfrm>
              <a:off x="5616" y="816"/>
              <a:ext cx="1" cy="1392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6694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43638"/>
    </mc:Choice>
    <mc:Fallback xmlns="">
      <p:transition advTm="243638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7"/>
          <p:cNvSpPr>
            <a:spLocks noGrp="1" noChangeArrowheads="1"/>
          </p:cNvSpPr>
          <p:nvPr>
            <p:ph type="title"/>
          </p:nvPr>
        </p:nvSpPr>
        <p:spPr>
          <a:xfrm>
            <a:off x="557659" y="1025643"/>
            <a:ext cx="6235065" cy="424732"/>
          </a:xfrm>
        </p:spPr>
        <p:txBody>
          <a:bodyPr/>
          <a:lstStyle/>
          <a:p>
            <a:r>
              <a:rPr lang="en-US" sz="2400" dirty="0">
                <a:solidFill>
                  <a:schemeClr val="accent4"/>
                </a:solidFill>
              </a:rPr>
              <a:t>Device to host Mem copy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E4C26E-889C-4E35-87B8-39EF90A81F0E}"/>
              </a:ext>
            </a:extLst>
          </p:cNvPr>
          <p:cNvSpPr txBox="1"/>
          <p:nvPr/>
        </p:nvSpPr>
        <p:spPr>
          <a:xfrm>
            <a:off x="5486400" y="1123950"/>
            <a:ext cx="3505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// Device code </a:t>
            </a:r>
          </a:p>
          <a:p>
            <a:r>
              <a:rPr lang="en-US" sz="1100" dirty="0">
                <a:solidFill>
                  <a:srgbClr val="000000"/>
                </a:solidFill>
              </a:rPr>
              <a:t>__global__ void </a:t>
            </a:r>
            <a:r>
              <a:rPr lang="en-US" sz="1100" dirty="0" err="1">
                <a:solidFill>
                  <a:srgbClr val="000000"/>
                </a:solidFill>
              </a:rPr>
              <a:t>VecAdd</a:t>
            </a:r>
            <a:r>
              <a:rPr lang="en-US" sz="1100" dirty="0">
                <a:solidFill>
                  <a:srgbClr val="000000"/>
                </a:solidFill>
              </a:rPr>
              <a:t>(float* A, float* B, float* C, int N) </a:t>
            </a:r>
          </a:p>
          <a:p>
            <a:r>
              <a:rPr lang="en-US" sz="1100" dirty="0">
                <a:solidFill>
                  <a:srgbClr val="000000"/>
                </a:solidFill>
              </a:rPr>
              <a:t>{</a:t>
            </a:r>
          </a:p>
          <a:p>
            <a:r>
              <a:rPr lang="en-US" sz="1100" dirty="0">
                <a:solidFill>
                  <a:srgbClr val="000000"/>
                </a:solidFill>
              </a:rPr>
              <a:t>    int </a:t>
            </a:r>
            <a:r>
              <a:rPr lang="en-US" sz="1100" dirty="0" err="1">
                <a:solidFill>
                  <a:srgbClr val="000000"/>
                </a:solidFill>
              </a:rPr>
              <a:t>i</a:t>
            </a:r>
            <a:r>
              <a:rPr lang="en-US" sz="1100" dirty="0">
                <a:solidFill>
                  <a:srgbClr val="000000"/>
                </a:solidFill>
              </a:rPr>
              <a:t> = </a:t>
            </a:r>
            <a:r>
              <a:rPr lang="en-US" sz="1100" dirty="0" err="1">
                <a:solidFill>
                  <a:srgbClr val="000000"/>
                </a:solidFill>
              </a:rPr>
              <a:t>blockDim.x</a:t>
            </a:r>
            <a:r>
              <a:rPr lang="en-US" sz="1100" dirty="0">
                <a:solidFill>
                  <a:srgbClr val="000000"/>
                </a:solidFill>
              </a:rPr>
              <a:t> * </a:t>
            </a:r>
            <a:r>
              <a:rPr lang="en-US" sz="1100" dirty="0" err="1">
                <a:solidFill>
                  <a:srgbClr val="000000"/>
                </a:solidFill>
              </a:rPr>
              <a:t>blockIdx.x</a:t>
            </a:r>
            <a:r>
              <a:rPr lang="en-US" sz="1100" dirty="0">
                <a:solidFill>
                  <a:srgbClr val="000000"/>
                </a:solidFill>
              </a:rPr>
              <a:t> + </a:t>
            </a:r>
            <a:r>
              <a:rPr lang="en-US" sz="1100" dirty="0" err="1">
                <a:solidFill>
                  <a:srgbClr val="000000"/>
                </a:solidFill>
              </a:rPr>
              <a:t>threadIdx.x</a:t>
            </a:r>
            <a:r>
              <a:rPr lang="en-US" sz="1100" dirty="0">
                <a:solidFill>
                  <a:srgbClr val="000000"/>
                </a:solidFill>
              </a:rPr>
              <a:t>; </a:t>
            </a:r>
          </a:p>
          <a:p>
            <a:r>
              <a:rPr lang="en-US" sz="1100" dirty="0">
                <a:solidFill>
                  <a:srgbClr val="000000"/>
                </a:solidFill>
              </a:rPr>
              <a:t>    if (</a:t>
            </a:r>
            <a:r>
              <a:rPr lang="en-US" sz="1100" dirty="0" err="1">
                <a:solidFill>
                  <a:srgbClr val="000000"/>
                </a:solidFill>
              </a:rPr>
              <a:t>i</a:t>
            </a:r>
            <a:r>
              <a:rPr lang="en-US" sz="1100" dirty="0">
                <a:solidFill>
                  <a:srgbClr val="000000"/>
                </a:solidFill>
              </a:rPr>
              <a:t> &lt; N) C[</a:t>
            </a:r>
            <a:r>
              <a:rPr lang="en-US" sz="1100" dirty="0" err="1">
                <a:solidFill>
                  <a:srgbClr val="000000"/>
                </a:solidFill>
              </a:rPr>
              <a:t>i</a:t>
            </a:r>
            <a:r>
              <a:rPr lang="en-US" sz="1100" dirty="0">
                <a:solidFill>
                  <a:srgbClr val="000000"/>
                </a:solidFill>
              </a:rPr>
              <a:t>] = A[</a:t>
            </a:r>
            <a:r>
              <a:rPr lang="en-US" sz="1100" dirty="0" err="1">
                <a:solidFill>
                  <a:srgbClr val="000000"/>
                </a:solidFill>
              </a:rPr>
              <a:t>i</a:t>
            </a:r>
            <a:r>
              <a:rPr lang="en-US" sz="1100" dirty="0">
                <a:solidFill>
                  <a:srgbClr val="000000"/>
                </a:solidFill>
              </a:rPr>
              <a:t>] + B[</a:t>
            </a:r>
            <a:r>
              <a:rPr lang="en-US" sz="1100" dirty="0" err="1">
                <a:solidFill>
                  <a:srgbClr val="000000"/>
                </a:solidFill>
              </a:rPr>
              <a:t>i</a:t>
            </a:r>
            <a:r>
              <a:rPr lang="en-US" sz="1100" dirty="0">
                <a:solidFill>
                  <a:srgbClr val="000000"/>
                </a:solidFill>
              </a:rPr>
              <a:t>];</a:t>
            </a:r>
          </a:p>
          <a:p>
            <a:r>
              <a:rPr lang="en-US" sz="1100" dirty="0">
                <a:solidFill>
                  <a:srgbClr val="000000"/>
                </a:solidFill>
              </a:rPr>
              <a:t>}</a:t>
            </a:r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// Host code</a:t>
            </a:r>
          </a:p>
          <a:p>
            <a:r>
              <a:rPr lang="en-US" sz="1100" dirty="0"/>
              <a:t>int main()</a:t>
            </a:r>
          </a:p>
          <a:p>
            <a:r>
              <a:rPr lang="en-US" sz="1100" dirty="0"/>
              <a:t>{</a:t>
            </a:r>
          </a:p>
          <a:p>
            <a:r>
              <a:rPr lang="en-US" sz="1100" dirty="0"/>
              <a:t>…</a:t>
            </a:r>
          </a:p>
          <a:p>
            <a:r>
              <a:rPr lang="en-US" sz="1100" dirty="0"/>
              <a:t> // Copy result from device memory to host memory</a:t>
            </a:r>
          </a:p>
          <a:p>
            <a:r>
              <a:rPr lang="en-US" sz="1100" dirty="0"/>
              <a:t> // </a:t>
            </a:r>
            <a:r>
              <a:rPr lang="en-US" sz="1100" dirty="0" err="1"/>
              <a:t>h_C</a:t>
            </a:r>
            <a:r>
              <a:rPr lang="en-US" sz="1100" dirty="0"/>
              <a:t> contains the result in host memory</a:t>
            </a:r>
          </a:p>
          <a:p>
            <a:r>
              <a:rPr lang="en-US" sz="1100" dirty="0"/>
              <a:t> </a:t>
            </a:r>
            <a:r>
              <a:rPr lang="en-US" sz="1100" dirty="0" err="1"/>
              <a:t>cudaMemcpy</a:t>
            </a:r>
            <a:r>
              <a:rPr lang="en-US" sz="1100" dirty="0"/>
              <a:t>(</a:t>
            </a:r>
            <a:r>
              <a:rPr lang="en-US" sz="1100" dirty="0" err="1"/>
              <a:t>h_C</a:t>
            </a:r>
            <a:r>
              <a:rPr lang="en-US" sz="1100" dirty="0"/>
              <a:t>, </a:t>
            </a:r>
            <a:r>
              <a:rPr lang="en-US" sz="1100" dirty="0" err="1"/>
              <a:t>d_C</a:t>
            </a:r>
            <a:r>
              <a:rPr lang="en-US" sz="1100" dirty="0"/>
              <a:t>, size, </a:t>
            </a:r>
            <a:r>
              <a:rPr lang="en-US" sz="1100" dirty="0" err="1"/>
              <a:t>cudaMemcpyDeviceToHost</a:t>
            </a:r>
            <a:r>
              <a:rPr lang="en-US" sz="1100" dirty="0"/>
              <a:t>);</a:t>
            </a:r>
          </a:p>
          <a:p>
            <a:endParaRPr lang="en-US" sz="1100" dirty="0"/>
          </a:p>
          <a:p>
            <a:r>
              <a:rPr lang="en-US" sz="1100" dirty="0"/>
              <a:t>    // Free device memory</a:t>
            </a:r>
          </a:p>
          <a:p>
            <a:r>
              <a:rPr lang="en-US" sz="1100" dirty="0"/>
              <a:t>    </a:t>
            </a:r>
            <a:r>
              <a:rPr lang="en-US" sz="1100" dirty="0" err="1"/>
              <a:t>cudaFree</a:t>
            </a:r>
            <a:r>
              <a:rPr lang="en-US" sz="1100" dirty="0"/>
              <a:t>(</a:t>
            </a:r>
            <a:r>
              <a:rPr lang="en-US" sz="1100" dirty="0" err="1"/>
              <a:t>d_A</a:t>
            </a:r>
            <a:r>
              <a:rPr lang="en-US" sz="1100" dirty="0"/>
              <a:t>);</a:t>
            </a:r>
          </a:p>
          <a:p>
            <a:r>
              <a:rPr lang="en-US" sz="1100" dirty="0"/>
              <a:t>    </a:t>
            </a:r>
            <a:r>
              <a:rPr lang="en-US" sz="1100" dirty="0" err="1"/>
              <a:t>cudaFree</a:t>
            </a:r>
            <a:r>
              <a:rPr lang="en-US" sz="1100" dirty="0"/>
              <a:t>(</a:t>
            </a:r>
            <a:r>
              <a:rPr lang="en-US" sz="1100" dirty="0" err="1"/>
              <a:t>d_B</a:t>
            </a:r>
            <a:r>
              <a:rPr lang="en-US" sz="1100" dirty="0"/>
              <a:t>);</a:t>
            </a:r>
          </a:p>
          <a:p>
            <a:r>
              <a:rPr lang="en-US" sz="1100" dirty="0"/>
              <a:t>    </a:t>
            </a:r>
            <a:r>
              <a:rPr lang="en-US" sz="1100" dirty="0" err="1"/>
              <a:t>cudaFree</a:t>
            </a:r>
            <a:r>
              <a:rPr lang="en-US" sz="1100" dirty="0"/>
              <a:t>(</a:t>
            </a:r>
            <a:r>
              <a:rPr lang="en-US" sz="1100" dirty="0" err="1"/>
              <a:t>d_C</a:t>
            </a:r>
            <a:r>
              <a:rPr lang="en-US" sz="1100" dirty="0"/>
              <a:t>);</a:t>
            </a:r>
          </a:p>
          <a:p>
            <a:r>
              <a:rPr lang="en-US" sz="1100" dirty="0"/>
              <a:t>            </a:t>
            </a:r>
          </a:p>
          <a:p>
            <a:r>
              <a:rPr lang="en-US" sz="1100" dirty="0"/>
              <a:t>    // Free host memory</a:t>
            </a:r>
          </a:p>
          <a:p>
            <a:r>
              <a:rPr lang="en-US" sz="1100" dirty="0"/>
              <a:t>    ...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E4BA10-E0FB-4EEA-9D9A-2697C65B88BF}"/>
              </a:ext>
            </a:extLst>
          </p:cNvPr>
          <p:cNvSpPr txBox="1"/>
          <p:nvPr/>
        </p:nvSpPr>
        <p:spPr>
          <a:xfrm>
            <a:off x="152400" y="158115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Kernel execution is complete copy results from device to host memory</a:t>
            </a:r>
          </a:p>
          <a:p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 err="1">
                <a:solidFill>
                  <a:schemeClr val="accent2"/>
                </a:solidFill>
              </a:rPr>
              <a:t>cudaMemcpy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src,dest,cudaMemcpyDevicetoHost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Free device memory using </a:t>
            </a:r>
            <a:r>
              <a:rPr lang="en-US" dirty="0" err="1">
                <a:solidFill>
                  <a:schemeClr val="accent1"/>
                </a:solidFill>
              </a:rPr>
              <a:t>cudaFree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dirty="0" err="1">
                <a:solidFill>
                  <a:schemeClr val="accent1"/>
                </a:solidFill>
              </a:rPr>
              <a:t>ptr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F3209CD-7A3B-42B2-8FAF-1563918AC088}"/>
              </a:ext>
            </a:extLst>
          </p:cNvPr>
          <p:cNvSpPr/>
          <p:nvPr/>
        </p:nvSpPr>
        <p:spPr>
          <a:xfrm>
            <a:off x="5486399" y="2873811"/>
            <a:ext cx="3505200" cy="727109"/>
          </a:xfrm>
          <a:prstGeom prst="roundRect">
            <a:avLst/>
          </a:prstGeom>
          <a:solidFill>
            <a:schemeClr val="accent2">
              <a:alpha val="52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41EF9DC-DB1B-4CF0-95D3-54B15B8DFF1F}"/>
              </a:ext>
            </a:extLst>
          </p:cNvPr>
          <p:cNvSpPr/>
          <p:nvPr/>
        </p:nvSpPr>
        <p:spPr>
          <a:xfrm>
            <a:off x="5486398" y="3600920"/>
            <a:ext cx="3482219" cy="1256830"/>
          </a:xfrm>
          <a:prstGeom prst="roundRect">
            <a:avLst/>
          </a:prstGeom>
          <a:solidFill>
            <a:schemeClr val="accent1">
              <a:alpha val="52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1FD4A18-C880-45E0-B935-2F5A26877FC0}"/>
              </a:ext>
            </a:extLst>
          </p:cNvPr>
          <p:cNvSpPr/>
          <p:nvPr/>
        </p:nvSpPr>
        <p:spPr>
          <a:xfrm>
            <a:off x="5486399" y="1309226"/>
            <a:ext cx="3505200" cy="990599"/>
          </a:xfrm>
          <a:prstGeom prst="roundRect">
            <a:avLst/>
          </a:prstGeom>
          <a:solidFill>
            <a:schemeClr val="accent2">
              <a:alpha val="52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19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7"/>
          <p:cNvSpPr>
            <a:spLocks noGrp="1" noChangeArrowheads="1"/>
          </p:cNvSpPr>
          <p:nvPr>
            <p:ph type="title"/>
          </p:nvPr>
        </p:nvSpPr>
        <p:spPr>
          <a:xfrm>
            <a:off x="557659" y="1025643"/>
            <a:ext cx="6235065" cy="383182"/>
          </a:xfrm>
        </p:spPr>
        <p:txBody>
          <a:bodyPr/>
          <a:lstStyle/>
          <a:p>
            <a:r>
              <a:rPr lang="en-US" sz="2100" dirty="0">
                <a:solidFill>
                  <a:schemeClr val="accent4"/>
                </a:solidFill>
              </a:rPr>
              <a:t>Typical Structure of a CUDA Program</a:t>
            </a:r>
          </a:p>
        </p:txBody>
      </p:sp>
      <p:sp>
        <p:nvSpPr>
          <p:cNvPr id="5122" name="Rectangle 6"/>
          <p:cNvSpPr>
            <a:spLocks noGrp="1" noChangeArrowheads="1"/>
          </p:cNvSpPr>
          <p:nvPr>
            <p:ph idx="1"/>
          </p:nvPr>
        </p:nvSpPr>
        <p:spPr>
          <a:xfrm>
            <a:off x="426720" y="1408825"/>
            <a:ext cx="4526280" cy="3200400"/>
          </a:xfrm>
        </p:spPr>
        <p:txBody>
          <a:bodyPr/>
          <a:lstStyle/>
          <a:p>
            <a:pPr defTabSz="685800">
              <a:lnSpc>
                <a:spcPct val="80000"/>
              </a:lnSpc>
            </a:pPr>
            <a:r>
              <a:rPr lang="en-US" sz="1350" dirty="0">
                <a:solidFill>
                  <a:schemeClr val="tx1"/>
                </a:solidFill>
              </a:rPr>
              <a:t>Function prototypes</a:t>
            </a:r>
          </a:p>
          <a:p>
            <a:pPr marL="557213" lvl="1" indent="-214313" defTabSz="685800">
              <a:lnSpc>
                <a:spcPct val="80000"/>
              </a:lnSpc>
            </a:pPr>
            <a:r>
              <a:rPr lang="en-US" sz="13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__global__ void </a:t>
            </a:r>
            <a:r>
              <a:rPr lang="en-US" sz="135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kernelOne</a:t>
            </a:r>
            <a:r>
              <a:rPr lang="en-US" sz="13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 marL="257175" indent="-257175" defTabSz="685800">
              <a:lnSpc>
                <a:spcPct val="80000"/>
              </a:lnSpc>
            </a:pPr>
            <a:r>
              <a:rPr lang="en-US" sz="1350" dirty="0">
                <a:solidFill>
                  <a:schemeClr val="tx1"/>
                </a:solidFill>
              </a:rPr>
              <a:t>Main ()</a:t>
            </a:r>
          </a:p>
          <a:p>
            <a:pPr marL="557213" lvl="1" indent="-214313" defTabSz="685800">
              <a:lnSpc>
                <a:spcPct val="80000"/>
              </a:lnSpc>
            </a:pPr>
            <a:r>
              <a:rPr lang="en-US" sz="1350" dirty="0">
                <a:solidFill>
                  <a:schemeClr val="tx1"/>
                </a:solidFill>
              </a:rPr>
              <a:t>allocate memory space on the device – </a:t>
            </a:r>
            <a:r>
              <a:rPr lang="en-US" sz="135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cudaMalloc</a:t>
            </a:r>
            <a:r>
              <a:rPr lang="en-US" sz="13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35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d_GlblVarPtr</a:t>
            </a:r>
            <a:r>
              <a:rPr lang="en-US" sz="13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bytes )</a:t>
            </a:r>
          </a:p>
          <a:p>
            <a:pPr marL="557213" lvl="1" indent="-214313" defTabSz="685800">
              <a:lnSpc>
                <a:spcPct val="80000"/>
              </a:lnSpc>
            </a:pPr>
            <a:r>
              <a:rPr lang="en-US" sz="1350" dirty="0">
                <a:solidFill>
                  <a:schemeClr val="tx1"/>
                </a:solidFill>
              </a:rPr>
              <a:t>transfer data from host to device –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cudaMemCpy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d_GlblVarPtr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h_Gl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…)</a:t>
            </a:r>
          </a:p>
          <a:p>
            <a:pPr marL="557213" lvl="1" indent="-214313" defTabSz="685800">
              <a:lnSpc>
                <a:spcPct val="80000"/>
              </a:lnSpc>
            </a:pPr>
            <a:r>
              <a:rPr lang="en-US" sz="1350" dirty="0">
                <a:solidFill>
                  <a:schemeClr val="tx1"/>
                </a:solidFill>
              </a:rPr>
              <a:t>execution configuration setup</a:t>
            </a:r>
          </a:p>
          <a:p>
            <a:pPr marL="557213" lvl="1" indent="-214313" defTabSz="685800">
              <a:lnSpc>
                <a:spcPct val="80000"/>
              </a:lnSpc>
            </a:pPr>
            <a:r>
              <a:rPr lang="en-US" sz="1350" dirty="0">
                <a:solidFill>
                  <a:schemeClr val="tx1"/>
                </a:solidFill>
              </a:rPr>
              <a:t>kernel call – </a:t>
            </a:r>
            <a:r>
              <a:rPr lang="en-US" sz="135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kernelOne</a:t>
            </a:r>
            <a:r>
              <a:rPr lang="en-US" sz="13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&lt;&lt;&lt;execution configuration&gt;&gt;&gt;( </a:t>
            </a:r>
            <a:r>
              <a:rPr lang="en-US" sz="135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3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 );</a:t>
            </a:r>
          </a:p>
          <a:p>
            <a:pPr marL="557213" lvl="1" indent="-214313" defTabSz="685800">
              <a:lnSpc>
                <a:spcPct val="80000"/>
              </a:lnSpc>
            </a:pPr>
            <a:r>
              <a:rPr lang="en-US" sz="1350" dirty="0">
                <a:solidFill>
                  <a:schemeClr val="tx1"/>
                </a:solidFill>
              </a:rPr>
              <a:t>transfer results from device to host –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cudaMemCpy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h_GlblVarPtr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,…)</a:t>
            </a:r>
            <a:r>
              <a:rPr lang="en-US" sz="1350" dirty="0"/>
              <a:t>	</a:t>
            </a:r>
          </a:p>
          <a:p>
            <a:pPr marL="0" indent="0" defTabSz="685800">
              <a:lnSpc>
                <a:spcPct val="80000"/>
              </a:lnSpc>
              <a:buNone/>
            </a:pPr>
            <a:endParaRPr lang="en-US" sz="1350" dirty="0"/>
          </a:p>
        </p:txBody>
      </p:sp>
      <p:sp>
        <p:nvSpPr>
          <p:cNvPr id="5126" name="AutoShape 8"/>
          <p:cNvSpPr>
            <a:spLocks noChangeArrowheads="1"/>
          </p:cNvSpPr>
          <p:nvPr/>
        </p:nvSpPr>
        <p:spPr bwMode="auto">
          <a:xfrm rot="-5685818">
            <a:off x="6462121" y="3151556"/>
            <a:ext cx="661207" cy="222647"/>
          </a:xfrm>
          <a:prstGeom prst="curvedUpArrow">
            <a:avLst>
              <a:gd name="adj1" fmla="val 46417"/>
              <a:gd name="adj2" fmla="val 92834"/>
              <a:gd name="adj3" fmla="val 237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7288194" y="2286000"/>
            <a:ext cx="742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dirty="0">
                <a:latin typeface="Palatino" pitchFamily="18" charset="0"/>
              </a:rPr>
              <a:t>repeat</a:t>
            </a:r>
          </a:p>
          <a:p>
            <a:pPr eaLnBrk="1" hangingPunct="1"/>
            <a:r>
              <a:rPr lang="en-US" sz="1200" dirty="0">
                <a:latin typeface="Palatino" pitchFamily="18" charset="0"/>
              </a:rPr>
              <a:t>as needed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96C7259-047D-4238-8C19-BCE4A09F00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9"/>
          <a:stretch/>
        </p:blipFill>
        <p:spPr>
          <a:xfrm>
            <a:off x="5029200" y="1504950"/>
            <a:ext cx="3795713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1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54C35F-8033-4859-B265-752E119DB21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52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Multi-dimensional Kernel Configuration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03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5291" y="834534"/>
            <a:ext cx="8313420" cy="5493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A Multi-Dimensional Grid Example</a:t>
            </a:r>
          </a:p>
        </p:txBody>
      </p:sp>
      <p:sp>
        <p:nvSpPr>
          <p:cNvPr id="61" name="Slide Number Placeholder 10"/>
          <p:cNvSpPr txBox="1">
            <a:spLocks/>
          </p:cNvSpPr>
          <p:nvPr/>
        </p:nvSpPr>
        <p:spPr>
          <a:xfrm>
            <a:off x="6705600" y="5276850"/>
            <a:ext cx="190500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BE52CAC-C4C1-4D60-BB91-19BB46D53D1C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4109D96-6CD9-4854-A152-0C3CD39BBFF6}"/>
              </a:ext>
            </a:extLst>
          </p:cNvPr>
          <p:cNvGrpSpPr/>
          <p:nvPr/>
        </p:nvGrpSpPr>
        <p:grpSpPr>
          <a:xfrm>
            <a:off x="1805991" y="1413927"/>
            <a:ext cx="4975810" cy="3520023"/>
            <a:chOff x="1805990" y="1413927"/>
            <a:chExt cx="5306011" cy="3937997"/>
          </a:xfrm>
        </p:grpSpPr>
        <p:sp>
          <p:nvSpPr>
            <p:cNvPr id="6" name="Rectangle 5"/>
            <p:cNvSpPr/>
            <p:nvPr/>
          </p:nvSpPr>
          <p:spPr>
            <a:xfrm>
              <a:off x="1810903" y="1476843"/>
              <a:ext cx="1524000" cy="18938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05990" y="1476843"/>
              <a:ext cx="7278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host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493072" y="1476843"/>
              <a:ext cx="3618929" cy="38750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24372" y="1413927"/>
              <a:ext cx="9927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device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28106" y="2505373"/>
              <a:ext cx="784125" cy="307777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Kernel 1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11541" y="1872602"/>
              <a:ext cx="2487387" cy="143830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82642" y="2092046"/>
              <a:ext cx="6912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Grid 1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717489" y="2056118"/>
              <a:ext cx="914400" cy="44982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Block (0, 0)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931113" y="2668998"/>
              <a:ext cx="914400" cy="44982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Block (1, 1)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741197" y="2669730"/>
              <a:ext cx="901963" cy="44982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Block (1, 0)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931113" y="2051798"/>
              <a:ext cx="914400" cy="44982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Block (0, 1)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79315" y="3782957"/>
              <a:ext cx="516488" cy="254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1" dirty="0">
                  <a:solidFill>
                    <a:schemeClr val="bg1"/>
                  </a:solidFill>
                </a:rPr>
                <a:t>Grid 2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689121" y="3535812"/>
              <a:ext cx="3252435" cy="155572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54025" y="3528304"/>
              <a:ext cx="8451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Block (1,0)</a:t>
              </a:r>
            </a:p>
          </p:txBody>
        </p:sp>
        <p:sp>
          <p:nvSpPr>
            <p:cNvPr id="30" name="Cube 29"/>
            <p:cNvSpPr/>
            <p:nvPr/>
          </p:nvSpPr>
          <p:spPr>
            <a:xfrm>
              <a:off x="5845192" y="4307946"/>
              <a:ext cx="838200" cy="577651"/>
            </a:xfrm>
            <a:prstGeom prst="cub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accent1"/>
                  </a:solidFill>
                </a:rPr>
                <a:t>Thread</a:t>
              </a:r>
            </a:p>
            <a:p>
              <a:pPr algn="ctr"/>
              <a:r>
                <a:rPr lang="en-US" sz="900" dirty="0">
                  <a:solidFill>
                    <a:schemeClr val="accent1"/>
                  </a:solidFill>
                </a:rPr>
                <a:t>(0,0,0)</a:t>
              </a:r>
            </a:p>
          </p:txBody>
        </p:sp>
        <p:sp>
          <p:nvSpPr>
            <p:cNvPr id="35" name="Cube 34"/>
            <p:cNvSpPr/>
            <p:nvPr/>
          </p:nvSpPr>
          <p:spPr>
            <a:xfrm>
              <a:off x="5667889" y="4448089"/>
              <a:ext cx="838200" cy="540133"/>
            </a:xfrm>
            <a:prstGeom prst="cub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accent1"/>
                  </a:solidFill>
                </a:rPr>
                <a:t>Thread</a:t>
              </a:r>
            </a:p>
            <a:p>
              <a:pPr algn="ctr"/>
              <a:r>
                <a:rPr lang="en-US" sz="800" dirty="0">
                  <a:solidFill>
                    <a:schemeClr val="accent1"/>
                  </a:solidFill>
                </a:rPr>
                <a:t>(0,1,3)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65321" y="4602055"/>
              <a:ext cx="632072" cy="38616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accent1"/>
                  </a:solidFill>
                </a:rPr>
                <a:t>Thread</a:t>
              </a:r>
            </a:p>
            <a:p>
              <a:pPr algn="ctr"/>
              <a:r>
                <a:rPr lang="en-US" sz="800" dirty="0">
                  <a:solidFill>
                    <a:schemeClr val="accent1"/>
                  </a:solidFill>
                </a:rPr>
                <a:t>(0,1,0)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397393" y="4602053"/>
              <a:ext cx="632072" cy="38616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accent1"/>
                  </a:solidFill>
                </a:rPr>
                <a:t>Thread</a:t>
              </a:r>
            </a:p>
            <a:p>
              <a:pPr algn="ctr"/>
              <a:r>
                <a:rPr lang="en-US" sz="800" dirty="0">
                  <a:solidFill>
                    <a:schemeClr val="accent1"/>
                  </a:solidFill>
                </a:rPr>
                <a:t>(0,1,1)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018759" y="4602055"/>
              <a:ext cx="632072" cy="38616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accent1"/>
                  </a:solidFill>
                </a:rPr>
                <a:t>Thread</a:t>
              </a:r>
            </a:p>
            <a:p>
              <a:pPr algn="ctr"/>
              <a:r>
                <a:rPr lang="en-US" sz="800" dirty="0">
                  <a:solidFill>
                    <a:schemeClr val="accent1"/>
                  </a:solidFill>
                </a:rPr>
                <a:t>(0,1,2)</a:t>
              </a:r>
            </a:p>
          </p:txBody>
        </p:sp>
        <p:sp>
          <p:nvSpPr>
            <p:cNvPr id="44" name="Cube 43"/>
            <p:cNvSpPr/>
            <p:nvPr/>
          </p:nvSpPr>
          <p:spPr>
            <a:xfrm>
              <a:off x="3946557" y="3893332"/>
              <a:ext cx="838200" cy="577651"/>
            </a:xfrm>
            <a:prstGeom prst="cub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accent1"/>
                </a:solidFill>
              </a:endParaRPr>
            </a:p>
          </p:txBody>
        </p:sp>
        <p:sp>
          <p:nvSpPr>
            <p:cNvPr id="43" name="Cube 42"/>
            <p:cNvSpPr/>
            <p:nvPr/>
          </p:nvSpPr>
          <p:spPr>
            <a:xfrm>
              <a:off x="4536273" y="3893334"/>
              <a:ext cx="838200" cy="577651"/>
            </a:xfrm>
            <a:prstGeom prst="cub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accent1"/>
                </a:solidFill>
              </a:endParaRPr>
            </a:p>
          </p:txBody>
        </p:sp>
        <p:sp>
          <p:nvSpPr>
            <p:cNvPr id="42" name="Cube 41"/>
            <p:cNvSpPr/>
            <p:nvPr/>
          </p:nvSpPr>
          <p:spPr>
            <a:xfrm>
              <a:off x="5199420" y="3893334"/>
              <a:ext cx="838200" cy="577651"/>
            </a:xfrm>
            <a:prstGeom prst="cub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accent1"/>
                </a:solidFill>
              </a:endParaRPr>
            </a:p>
          </p:txBody>
        </p:sp>
        <p:sp>
          <p:nvSpPr>
            <p:cNvPr id="36" name="Cube 35"/>
            <p:cNvSpPr/>
            <p:nvPr/>
          </p:nvSpPr>
          <p:spPr>
            <a:xfrm>
              <a:off x="5841505" y="3893334"/>
              <a:ext cx="838200" cy="577651"/>
            </a:xfrm>
            <a:prstGeom prst="cub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accent1"/>
                </a:solidFill>
              </a:endParaRPr>
            </a:p>
          </p:txBody>
        </p:sp>
        <p:sp>
          <p:nvSpPr>
            <p:cNvPr id="31" name="Cube 30"/>
            <p:cNvSpPr/>
            <p:nvPr/>
          </p:nvSpPr>
          <p:spPr>
            <a:xfrm>
              <a:off x="3765320" y="4024402"/>
              <a:ext cx="838200" cy="577651"/>
            </a:xfrm>
            <a:prstGeom prst="cub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accent1"/>
                  </a:solidFill>
                </a:rPr>
                <a:t>Thread</a:t>
              </a:r>
            </a:p>
            <a:p>
              <a:pPr algn="ctr"/>
              <a:r>
                <a:rPr lang="en-US" sz="800" dirty="0">
                  <a:solidFill>
                    <a:schemeClr val="accent1"/>
                  </a:solidFill>
                </a:rPr>
                <a:t>(0,0,0)</a:t>
              </a:r>
            </a:p>
          </p:txBody>
        </p:sp>
        <p:sp>
          <p:nvSpPr>
            <p:cNvPr id="32" name="Cube 31"/>
            <p:cNvSpPr/>
            <p:nvPr/>
          </p:nvSpPr>
          <p:spPr>
            <a:xfrm>
              <a:off x="4397392" y="4024402"/>
              <a:ext cx="838200" cy="577651"/>
            </a:xfrm>
            <a:prstGeom prst="cub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accent1"/>
                  </a:solidFill>
                </a:rPr>
                <a:t>Thread</a:t>
              </a:r>
            </a:p>
            <a:p>
              <a:pPr algn="ctr"/>
              <a:r>
                <a:rPr lang="en-US" sz="800" dirty="0">
                  <a:solidFill>
                    <a:schemeClr val="accent1"/>
                  </a:solidFill>
                </a:rPr>
                <a:t>(0,0,1)</a:t>
              </a:r>
            </a:p>
          </p:txBody>
        </p:sp>
        <p:sp>
          <p:nvSpPr>
            <p:cNvPr id="33" name="Cube 32"/>
            <p:cNvSpPr/>
            <p:nvPr/>
          </p:nvSpPr>
          <p:spPr>
            <a:xfrm>
              <a:off x="5003305" y="4024402"/>
              <a:ext cx="838200" cy="577651"/>
            </a:xfrm>
            <a:prstGeom prst="cub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accent1"/>
                  </a:solidFill>
                </a:rPr>
                <a:t>Thread</a:t>
              </a:r>
            </a:p>
            <a:p>
              <a:pPr algn="ctr"/>
              <a:r>
                <a:rPr lang="en-US" sz="800" dirty="0">
                  <a:solidFill>
                    <a:schemeClr val="accent1"/>
                  </a:solidFill>
                </a:rPr>
                <a:t>(0,0,2)</a:t>
              </a:r>
            </a:p>
          </p:txBody>
        </p:sp>
        <p:sp>
          <p:nvSpPr>
            <p:cNvPr id="34" name="Cube 33"/>
            <p:cNvSpPr/>
            <p:nvPr/>
          </p:nvSpPr>
          <p:spPr>
            <a:xfrm>
              <a:off x="5680327" y="4024402"/>
              <a:ext cx="838200" cy="577651"/>
            </a:xfrm>
            <a:prstGeom prst="cub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accent1"/>
                  </a:solidFill>
                </a:rPr>
                <a:t>Thread</a:t>
              </a:r>
            </a:p>
            <a:p>
              <a:pPr algn="ctr"/>
              <a:r>
                <a:rPr lang="en-US" sz="800" dirty="0">
                  <a:solidFill>
                    <a:schemeClr val="accent1"/>
                  </a:solidFill>
                </a:rPr>
                <a:t>(0,0,3)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051860" y="3835910"/>
              <a:ext cx="4507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(1,0,0)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645367" y="3835908"/>
              <a:ext cx="4507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(1,0,1)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300381" y="3835910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(1,0,2)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65492" y="3835910"/>
              <a:ext cx="4507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(1,0,3)</a:t>
              </a:r>
            </a:p>
          </p:txBody>
        </p:sp>
        <p:cxnSp>
          <p:nvCxnSpPr>
            <p:cNvPr id="50" name="Straight Connector 49"/>
            <p:cNvCxnSpPr>
              <a:endCxn id="45" idx="1"/>
            </p:cNvCxnSpPr>
            <p:nvPr/>
          </p:nvCxnSpPr>
          <p:spPr>
            <a:xfrm flipH="1">
              <a:off x="4051860" y="2649774"/>
              <a:ext cx="707958" cy="1293858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650255" y="3173650"/>
              <a:ext cx="678156" cy="1786907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4146740" y="3127063"/>
              <a:ext cx="589981" cy="1739321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657357" y="2676992"/>
              <a:ext cx="1008168" cy="1235707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139527" y="2678496"/>
              <a:ext cx="1303964" cy="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216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4919"/>
    </mc:Choice>
    <mc:Fallback xmlns="">
      <p:transition advTm="124919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5" name="Rectangle 10864"/>
          <p:cNvSpPr/>
          <p:nvPr/>
        </p:nvSpPr>
        <p:spPr>
          <a:xfrm>
            <a:off x="2806700" y="1447801"/>
            <a:ext cx="5803900" cy="34861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076" name="Group 512"/>
          <p:cNvGrpSpPr>
            <a:grpSpLocks/>
          </p:cNvGrpSpPr>
          <p:nvPr/>
        </p:nvGrpSpPr>
        <p:grpSpPr bwMode="auto">
          <a:xfrm>
            <a:off x="1100063" y="2350032"/>
            <a:ext cx="1225551" cy="923925"/>
            <a:chOff x="148419" y="2895600"/>
            <a:chExt cx="1226024" cy="1231710"/>
          </a:xfrm>
          <a:solidFill>
            <a:schemeClr val="bg1"/>
          </a:solidFill>
        </p:grpSpPr>
        <p:sp>
          <p:nvSpPr>
            <p:cNvPr id="252" name="Rectangle 251"/>
            <p:cNvSpPr/>
            <p:nvPr/>
          </p:nvSpPr>
          <p:spPr>
            <a:xfrm>
              <a:off x="150008" y="2895600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226237" y="2895600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302467" y="2895600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378696" y="2895600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454926" y="2895600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531155" y="2895600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607384" y="2895600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683614" y="2895600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761431" y="2895600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837660" y="2895600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913890" y="2895600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990119" y="2895600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1069525" y="2895600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1145755" y="2895600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1221984" y="2895600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1298214" y="2895600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150008" y="297178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226237" y="297178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302467" y="297178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378696" y="297178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454926" y="297178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531155" y="297178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607384" y="297178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683614" y="297178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761431" y="297178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837660" y="297178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913890" y="297178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990119" y="297178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1069525" y="297178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1145755" y="297178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1221984" y="297178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1298214" y="297178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150008" y="305432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226237" y="305432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302467" y="305432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378696" y="305432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454926" y="305432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531155" y="305432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607384" y="305432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683614" y="305432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761431" y="305432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837660" y="305432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913890" y="305432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990119" y="305432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1069525" y="305432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1145755" y="305432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1221984" y="305432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1298214" y="305432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150008" y="313051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226237" y="313051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302467" y="313051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378696" y="313051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454926" y="313051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531155" y="313051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607384" y="313051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683614" y="313051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761431" y="313051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837660" y="313051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913890" y="313051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990119" y="313051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1069525" y="313051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1145755" y="313051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1221984" y="313051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1298214" y="313051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148419" y="320035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224648" y="320035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300878" y="320035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377107" y="320035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453337" y="320035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529566" y="320035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605796" y="320035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682025" y="320035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759843" y="320035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836073" y="320035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912302" y="320035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988532" y="320035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1067938" y="320035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1144167" y="320035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1220396" y="320035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1296626" y="320035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148419" y="327654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224648" y="327654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300878" y="327654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377107" y="327654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453337" y="327654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29566" y="327654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05796" y="327654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82025" y="327654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759843" y="327654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836073" y="327654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912302" y="327654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988532" y="327654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1067938" y="327654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1144167" y="327654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1220396" y="327654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1296626" y="327654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148419" y="335907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224648" y="335907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300878" y="335907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377107" y="335907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53337" y="335907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529566" y="335907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605796" y="335907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682025" y="335907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759843" y="335907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836073" y="335907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912302" y="335907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988532" y="335907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1067938" y="335907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1144167" y="335907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1220396" y="335907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1296626" y="335907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148419" y="3435267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224648" y="3435267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300878" y="3435267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377107" y="3435267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453337" y="3435267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529566" y="3435267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605796" y="3435267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682025" y="3435267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759843" y="3435267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836073" y="3435267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912302" y="3435267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988532" y="3435267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1067938" y="3435267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1144167" y="3435267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1220396" y="3435267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1296626" y="3435267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150008" y="3511455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226237" y="3511455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302467" y="3511455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378696" y="3511455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454926" y="3511455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531155" y="3511455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607384" y="3511455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683614" y="3511455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761431" y="3511455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837660" y="3511455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913890" y="3511455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990119" y="3511455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1069525" y="3511455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1145755" y="3511455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1221984" y="3511455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1298214" y="3511455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150008" y="358764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226237" y="358764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302467" y="358764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378696" y="358764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454926" y="358764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31155" y="358764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607384" y="358764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83614" y="358764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761431" y="358764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837660" y="358764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913890" y="358764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990119" y="358764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1069525" y="358764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1145755" y="358764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1221984" y="358764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1298214" y="3587643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150008" y="367018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226237" y="367018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302467" y="367018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0" name="Rectangle 419"/>
            <p:cNvSpPr/>
            <p:nvPr/>
          </p:nvSpPr>
          <p:spPr>
            <a:xfrm>
              <a:off x="378696" y="367018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1" name="Rectangle 420"/>
            <p:cNvSpPr/>
            <p:nvPr/>
          </p:nvSpPr>
          <p:spPr>
            <a:xfrm>
              <a:off x="454926" y="367018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531155" y="367018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607384" y="367018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683614" y="367018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761431" y="367018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837660" y="367018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913890" y="367018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990119" y="367018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1069525" y="367018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1145755" y="367018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1221984" y="367018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1298214" y="3670181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150008" y="374636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226237" y="374636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302467" y="374636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378696" y="374636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454926" y="374636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31155" y="374636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607384" y="374636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83614" y="374636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761431" y="374636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837660" y="374636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913890" y="374636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990119" y="374636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1069525" y="374636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1145755" y="374636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1221984" y="374636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1298214" y="3746369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148419" y="381620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224648" y="381620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300878" y="381620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377107" y="381620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53337" y="381620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529566" y="381620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605796" y="381620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682025" y="381620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759843" y="381620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836073" y="381620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912302" y="381620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988532" y="381620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1067938" y="381620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1144167" y="381620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1220396" y="381620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1296626" y="3816208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148419" y="389239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224648" y="389239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300878" y="389239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377107" y="389239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453337" y="389239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529566" y="389239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605796" y="389239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682025" y="389239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759843" y="389239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836073" y="389239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912302" y="389239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988532" y="389239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1067938" y="389239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1144167" y="389239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1220396" y="389239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1296626" y="3892396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148419" y="397493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224648" y="397493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300878" y="397493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377107" y="397493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453337" y="397493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29566" y="397493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605796" y="397493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682025" y="397493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759843" y="397493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836073" y="397493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912302" y="397493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988532" y="397493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1067938" y="397493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1144167" y="397493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1220396" y="397493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1296626" y="3974934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148419" y="4051122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224648" y="4051122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300878" y="4051122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377107" y="4051122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53337" y="4051122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529566" y="4051122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605796" y="4051122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682025" y="4051122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759843" y="4051122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836073" y="4051122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912302" y="4051122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988532" y="4051122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1067938" y="4051122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1144167" y="4051122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1220396" y="4051122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1296626" y="4051122"/>
              <a:ext cx="76229" cy="761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3B04584-F43C-5146-8FD3-B30B8F3B7A2D}"/>
              </a:ext>
            </a:extLst>
          </p:cNvPr>
          <p:cNvGrpSpPr/>
          <p:nvPr/>
        </p:nvGrpSpPr>
        <p:grpSpPr>
          <a:xfrm>
            <a:off x="2747963" y="1440418"/>
            <a:ext cx="6123964" cy="3604496"/>
            <a:chOff x="2175273" y="1200150"/>
            <a:chExt cx="4592973" cy="2703372"/>
          </a:xfrm>
        </p:grpSpPr>
        <p:grpSp>
          <p:nvGrpSpPr>
            <p:cNvPr id="514" name="Group 513"/>
            <p:cNvGrpSpPr/>
            <p:nvPr/>
          </p:nvGrpSpPr>
          <p:grpSpPr>
            <a:xfrm>
              <a:off x="2187766" y="1200150"/>
              <a:ext cx="919518" cy="692837"/>
              <a:chOff x="148419" y="2895600"/>
              <a:chExt cx="1226024" cy="1231710"/>
            </a:xfrm>
            <a:noFill/>
          </p:grpSpPr>
          <p:sp>
            <p:nvSpPr>
              <p:cNvPr id="515" name="Rectangle 514"/>
              <p:cNvSpPr/>
              <p:nvPr/>
            </p:nvSpPr>
            <p:spPr>
              <a:xfrm>
                <a:off x="150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6" name="Rectangle 515"/>
              <p:cNvSpPr/>
              <p:nvPr/>
            </p:nvSpPr>
            <p:spPr>
              <a:xfrm>
                <a:off x="226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7" name="Rectangle 516"/>
              <p:cNvSpPr/>
              <p:nvPr/>
            </p:nvSpPr>
            <p:spPr>
              <a:xfrm>
                <a:off x="303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8" name="Rectangle 517"/>
              <p:cNvSpPr/>
              <p:nvPr/>
            </p:nvSpPr>
            <p:spPr>
              <a:xfrm>
                <a:off x="3792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9" name="Rectangle 518"/>
              <p:cNvSpPr/>
              <p:nvPr/>
            </p:nvSpPr>
            <p:spPr>
              <a:xfrm>
                <a:off x="4554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0" name="Rectangle 519"/>
              <p:cNvSpPr/>
              <p:nvPr/>
            </p:nvSpPr>
            <p:spPr>
              <a:xfrm>
                <a:off x="531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1" name="Rectangle 520"/>
              <p:cNvSpPr/>
              <p:nvPr/>
            </p:nvSpPr>
            <p:spPr>
              <a:xfrm>
                <a:off x="607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2" name="Rectangle 521"/>
              <p:cNvSpPr/>
              <p:nvPr/>
            </p:nvSpPr>
            <p:spPr>
              <a:xfrm>
                <a:off x="684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3" name="Rectangle 522"/>
              <p:cNvSpPr/>
              <p:nvPr/>
            </p:nvSpPr>
            <p:spPr>
              <a:xfrm>
                <a:off x="7620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4" name="Rectangle 523"/>
              <p:cNvSpPr/>
              <p:nvPr/>
            </p:nvSpPr>
            <p:spPr>
              <a:xfrm>
                <a:off x="8382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5" name="Rectangle 524"/>
              <p:cNvSpPr/>
              <p:nvPr/>
            </p:nvSpPr>
            <p:spPr>
              <a:xfrm>
                <a:off x="9144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6" name="Rectangle 525"/>
              <p:cNvSpPr/>
              <p:nvPr/>
            </p:nvSpPr>
            <p:spPr>
              <a:xfrm>
                <a:off x="9906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7" name="Rectangle 526"/>
              <p:cNvSpPr/>
              <p:nvPr/>
            </p:nvSpPr>
            <p:spPr>
              <a:xfrm>
                <a:off x="10696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8" name="Rectangle 527"/>
              <p:cNvSpPr/>
              <p:nvPr/>
            </p:nvSpPr>
            <p:spPr>
              <a:xfrm>
                <a:off x="11458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9" name="Rectangle 528"/>
              <p:cNvSpPr/>
              <p:nvPr/>
            </p:nvSpPr>
            <p:spPr>
              <a:xfrm>
                <a:off x="12220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0" name="Rectangle 529"/>
              <p:cNvSpPr/>
              <p:nvPr/>
            </p:nvSpPr>
            <p:spPr>
              <a:xfrm>
                <a:off x="12982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1" name="Rectangle 530"/>
              <p:cNvSpPr/>
              <p:nvPr/>
            </p:nvSpPr>
            <p:spPr>
              <a:xfrm>
                <a:off x="150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2" name="Rectangle 531"/>
              <p:cNvSpPr/>
              <p:nvPr/>
            </p:nvSpPr>
            <p:spPr>
              <a:xfrm>
                <a:off x="226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3" name="Rectangle 532"/>
              <p:cNvSpPr/>
              <p:nvPr/>
            </p:nvSpPr>
            <p:spPr>
              <a:xfrm>
                <a:off x="303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4" name="Rectangle 533"/>
              <p:cNvSpPr/>
              <p:nvPr/>
            </p:nvSpPr>
            <p:spPr>
              <a:xfrm>
                <a:off x="3792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5" name="Rectangle 534"/>
              <p:cNvSpPr/>
              <p:nvPr/>
            </p:nvSpPr>
            <p:spPr>
              <a:xfrm>
                <a:off x="4554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6" name="Rectangle 535"/>
              <p:cNvSpPr/>
              <p:nvPr/>
            </p:nvSpPr>
            <p:spPr>
              <a:xfrm>
                <a:off x="531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7" name="Rectangle 536"/>
              <p:cNvSpPr/>
              <p:nvPr/>
            </p:nvSpPr>
            <p:spPr>
              <a:xfrm>
                <a:off x="607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8" name="Rectangle 537"/>
              <p:cNvSpPr/>
              <p:nvPr/>
            </p:nvSpPr>
            <p:spPr>
              <a:xfrm>
                <a:off x="684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9" name="Rectangle 538"/>
              <p:cNvSpPr/>
              <p:nvPr/>
            </p:nvSpPr>
            <p:spPr>
              <a:xfrm>
                <a:off x="7620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0" name="Rectangle 539"/>
              <p:cNvSpPr/>
              <p:nvPr/>
            </p:nvSpPr>
            <p:spPr>
              <a:xfrm>
                <a:off x="8382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1" name="Rectangle 540"/>
              <p:cNvSpPr/>
              <p:nvPr/>
            </p:nvSpPr>
            <p:spPr>
              <a:xfrm>
                <a:off x="9144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2" name="Rectangle 541"/>
              <p:cNvSpPr/>
              <p:nvPr/>
            </p:nvSpPr>
            <p:spPr>
              <a:xfrm>
                <a:off x="9906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3" name="Rectangle 542"/>
              <p:cNvSpPr/>
              <p:nvPr/>
            </p:nvSpPr>
            <p:spPr>
              <a:xfrm>
                <a:off x="10696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4" name="Rectangle 543"/>
              <p:cNvSpPr/>
              <p:nvPr/>
            </p:nvSpPr>
            <p:spPr>
              <a:xfrm>
                <a:off x="11458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5" name="Rectangle 544"/>
              <p:cNvSpPr/>
              <p:nvPr/>
            </p:nvSpPr>
            <p:spPr>
              <a:xfrm>
                <a:off x="12220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6" name="Rectangle 545"/>
              <p:cNvSpPr/>
              <p:nvPr/>
            </p:nvSpPr>
            <p:spPr>
              <a:xfrm>
                <a:off x="12982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7" name="Rectangle 546"/>
              <p:cNvSpPr/>
              <p:nvPr/>
            </p:nvSpPr>
            <p:spPr>
              <a:xfrm>
                <a:off x="150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8" name="Rectangle 547"/>
              <p:cNvSpPr/>
              <p:nvPr/>
            </p:nvSpPr>
            <p:spPr>
              <a:xfrm>
                <a:off x="226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9" name="Rectangle 548"/>
              <p:cNvSpPr/>
              <p:nvPr/>
            </p:nvSpPr>
            <p:spPr>
              <a:xfrm>
                <a:off x="303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0" name="Rectangle 549"/>
              <p:cNvSpPr/>
              <p:nvPr/>
            </p:nvSpPr>
            <p:spPr>
              <a:xfrm>
                <a:off x="3792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1" name="Rectangle 550"/>
              <p:cNvSpPr/>
              <p:nvPr/>
            </p:nvSpPr>
            <p:spPr>
              <a:xfrm>
                <a:off x="4554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2" name="Rectangle 551"/>
              <p:cNvSpPr/>
              <p:nvPr/>
            </p:nvSpPr>
            <p:spPr>
              <a:xfrm>
                <a:off x="531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3" name="Rectangle 552"/>
              <p:cNvSpPr/>
              <p:nvPr/>
            </p:nvSpPr>
            <p:spPr>
              <a:xfrm>
                <a:off x="607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4" name="Rectangle 553"/>
              <p:cNvSpPr/>
              <p:nvPr/>
            </p:nvSpPr>
            <p:spPr>
              <a:xfrm>
                <a:off x="684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5" name="Rectangle 554"/>
              <p:cNvSpPr/>
              <p:nvPr/>
            </p:nvSpPr>
            <p:spPr>
              <a:xfrm>
                <a:off x="7620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6" name="Rectangle 555"/>
              <p:cNvSpPr/>
              <p:nvPr/>
            </p:nvSpPr>
            <p:spPr>
              <a:xfrm>
                <a:off x="8382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7" name="Rectangle 556"/>
              <p:cNvSpPr/>
              <p:nvPr/>
            </p:nvSpPr>
            <p:spPr>
              <a:xfrm>
                <a:off x="9144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8" name="Rectangle 557"/>
              <p:cNvSpPr/>
              <p:nvPr/>
            </p:nvSpPr>
            <p:spPr>
              <a:xfrm>
                <a:off x="9906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9" name="Rectangle 558"/>
              <p:cNvSpPr/>
              <p:nvPr/>
            </p:nvSpPr>
            <p:spPr>
              <a:xfrm>
                <a:off x="10696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0" name="Rectangle 559"/>
              <p:cNvSpPr/>
              <p:nvPr/>
            </p:nvSpPr>
            <p:spPr>
              <a:xfrm>
                <a:off x="11458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1" name="Rectangle 560"/>
              <p:cNvSpPr/>
              <p:nvPr/>
            </p:nvSpPr>
            <p:spPr>
              <a:xfrm>
                <a:off x="12220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2" name="Rectangle 561"/>
              <p:cNvSpPr/>
              <p:nvPr/>
            </p:nvSpPr>
            <p:spPr>
              <a:xfrm>
                <a:off x="12982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3" name="Rectangle 562"/>
              <p:cNvSpPr/>
              <p:nvPr/>
            </p:nvSpPr>
            <p:spPr>
              <a:xfrm>
                <a:off x="150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4" name="Rectangle 563"/>
              <p:cNvSpPr/>
              <p:nvPr/>
            </p:nvSpPr>
            <p:spPr>
              <a:xfrm>
                <a:off x="226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5" name="Rectangle 564"/>
              <p:cNvSpPr/>
              <p:nvPr/>
            </p:nvSpPr>
            <p:spPr>
              <a:xfrm>
                <a:off x="303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6" name="Rectangle 565"/>
              <p:cNvSpPr/>
              <p:nvPr/>
            </p:nvSpPr>
            <p:spPr>
              <a:xfrm>
                <a:off x="3792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7" name="Rectangle 566"/>
              <p:cNvSpPr/>
              <p:nvPr/>
            </p:nvSpPr>
            <p:spPr>
              <a:xfrm>
                <a:off x="4554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8" name="Rectangle 567"/>
              <p:cNvSpPr/>
              <p:nvPr/>
            </p:nvSpPr>
            <p:spPr>
              <a:xfrm>
                <a:off x="531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9" name="Rectangle 568"/>
              <p:cNvSpPr/>
              <p:nvPr/>
            </p:nvSpPr>
            <p:spPr>
              <a:xfrm>
                <a:off x="607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0" name="Rectangle 569"/>
              <p:cNvSpPr/>
              <p:nvPr/>
            </p:nvSpPr>
            <p:spPr>
              <a:xfrm>
                <a:off x="684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1" name="Rectangle 570"/>
              <p:cNvSpPr/>
              <p:nvPr/>
            </p:nvSpPr>
            <p:spPr>
              <a:xfrm>
                <a:off x="7620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2" name="Rectangle 571"/>
              <p:cNvSpPr/>
              <p:nvPr/>
            </p:nvSpPr>
            <p:spPr>
              <a:xfrm>
                <a:off x="8382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3" name="Rectangle 572"/>
              <p:cNvSpPr/>
              <p:nvPr/>
            </p:nvSpPr>
            <p:spPr>
              <a:xfrm>
                <a:off x="9144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4" name="Rectangle 573"/>
              <p:cNvSpPr/>
              <p:nvPr/>
            </p:nvSpPr>
            <p:spPr>
              <a:xfrm>
                <a:off x="9906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5" name="Rectangle 574"/>
              <p:cNvSpPr/>
              <p:nvPr/>
            </p:nvSpPr>
            <p:spPr>
              <a:xfrm>
                <a:off x="10696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6" name="Rectangle 575"/>
              <p:cNvSpPr/>
              <p:nvPr/>
            </p:nvSpPr>
            <p:spPr>
              <a:xfrm>
                <a:off x="11458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7" name="Rectangle 576"/>
              <p:cNvSpPr/>
              <p:nvPr/>
            </p:nvSpPr>
            <p:spPr>
              <a:xfrm>
                <a:off x="12220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8" name="Rectangle 577"/>
              <p:cNvSpPr/>
              <p:nvPr/>
            </p:nvSpPr>
            <p:spPr>
              <a:xfrm>
                <a:off x="12982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9" name="Rectangle 578"/>
              <p:cNvSpPr/>
              <p:nvPr/>
            </p:nvSpPr>
            <p:spPr>
              <a:xfrm>
                <a:off x="148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0" name="Rectangle 579"/>
              <p:cNvSpPr/>
              <p:nvPr/>
            </p:nvSpPr>
            <p:spPr>
              <a:xfrm>
                <a:off x="225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1" name="Rectangle 580"/>
              <p:cNvSpPr/>
              <p:nvPr/>
            </p:nvSpPr>
            <p:spPr>
              <a:xfrm>
                <a:off x="301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2" name="Rectangle 581"/>
              <p:cNvSpPr/>
              <p:nvPr/>
            </p:nvSpPr>
            <p:spPr>
              <a:xfrm>
                <a:off x="3775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3" name="Rectangle 582"/>
              <p:cNvSpPr/>
              <p:nvPr/>
            </p:nvSpPr>
            <p:spPr>
              <a:xfrm>
                <a:off x="4537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4" name="Rectangle 583"/>
              <p:cNvSpPr/>
              <p:nvPr/>
            </p:nvSpPr>
            <p:spPr>
              <a:xfrm>
                <a:off x="529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5" name="Rectangle 584"/>
              <p:cNvSpPr/>
              <p:nvPr/>
            </p:nvSpPr>
            <p:spPr>
              <a:xfrm>
                <a:off x="606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6" name="Rectangle 585"/>
              <p:cNvSpPr/>
              <p:nvPr/>
            </p:nvSpPr>
            <p:spPr>
              <a:xfrm>
                <a:off x="682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7" name="Rectangle 586"/>
              <p:cNvSpPr/>
              <p:nvPr/>
            </p:nvSpPr>
            <p:spPr>
              <a:xfrm>
                <a:off x="7602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8" name="Rectangle 587"/>
              <p:cNvSpPr/>
              <p:nvPr/>
            </p:nvSpPr>
            <p:spPr>
              <a:xfrm>
                <a:off x="8364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9" name="Rectangle 588"/>
              <p:cNvSpPr/>
              <p:nvPr/>
            </p:nvSpPr>
            <p:spPr>
              <a:xfrm>
                <a:off x="9126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0" name="Rectangle 589"/>
              <p:cNvSpPr/>
              <p:nvPr/>
            </p:nvSpPr>
            <p:spPr>
              <a:xfrm>
                <a:off x="9888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1" name="Rectangle 590"/>
              <p:cNvSpPr/>
              <p:nvPr/>
            </p:nvSpPr>
            <p:spPr>
              <a:xfrm>
                <a:off x="10679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2" name="Rectangle 591"/>
              <p:cNvSpPr/>
              <p:nvPr/>
            </p:nvSpPr>
            <p:spPr>
              <a:xfrm>
                <a:off x="11441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3" name="Rectangle 592"/>
              <p:cNvSpPr/>
              <p:nvPr/>
            </p:nvSpPr>
            <p:spPr>
              <a:xfrm>
                <a:off x="12203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4" name="Rectangle 593"/>
              <p:cNvSpPr/>
              <p:nvPr/>
            </p:nvSpPr>
            <p:spPr>
              <a:xfrm>
                <a:off x="12965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5" name="Rectangle 594"/>
              <p:cNvSpPr/>
              <p:nvPr/>
            </p:nvSpPr>
            <p:spPr>
              <a:xfrm>
                <a:off x="148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6" name="Rectangle 595"/>
              <p:cNvSpPr/>
              <p:nvPr/>
            </p:nvSpPr>
            <p:spPr>
              <a:xfrm>
                <a:off x="225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7" name="Rectangle 596"/>
              <p:cNvSpPr/>
              <p:nvPr/>
            </p:nvSpPr>
            <p:spPr>
              <a:xfrm>
                <a:off x="301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8" name="Rectangle 597"/>
              <p:cNvSpPr/>
              <p:nvPr/>
            </p:nvSpPr>
            <p:spPr>
              <a:xfrm>
                <a:off x="3775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9" name="Rectangle 598"/>
              <p:cNvSpPr/>
              <p:nvPr/>
            </p:nvSpPr>
            <p:spPr>
              <a:xfrm>
                <a:off x="4537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0" name="Rectangle 599"/>
              <p:cNvSpPr/>
              <p:nvPr/>
            </p:nvSpPr>
            <p:spPr>
              <a:xfrm>
                <a:off x="529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1" name="Rectangle 600"/>
              <p:cNvSpPr/>
              <p:nvPr/>
            </p:nvSpPr>
            <p:spPr>
              <a:xfrm>
                <a:off x="606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2" name="Rectangle 601"/>
              <p:cNvSpPr/>
              <p:nvPr/>
            </p:nvSpPr>
            <p:spPr>
              <a:xfrm>
                <a:off x="682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3" name="Rectangle 602"/>
              <p:cNvSpPr/>
              <p:nvPr/>
            </p:nvSpPr>
            <p:spPr>
              <a:xfrm>
                <a:off x="7602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4" name="Rectangle 603"/>
              <p:cNvSpPr/>
              <p:nvPr/>
            </p:nvSpPr>
            <p:spPr>
              <a:xfrm>
                <a:off x="8364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5" name="Rectangle 604"/>
              <p:cNvSpPr/>
              <p:nvPr/>
            </p:nvSpPr>
            <p:spPr>
              <a:xfrm>
                <a:off x="9126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6" name="Rectangle 605"/>
              <p:cNvSpPr/>
              <p:nvPr/>
            </p:nvSpPr>
            <p:spPr>
              <a:xfrm>
                <a:off x="9888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7" name="Rectangle 606"/>
              <p:cNvSpPr/>
              <p:nvPr/>
            </p:nvSpPr>
            <p:spPr>
              <a:xfrm>
                <a:off x="10679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8" name="Rectangle 607"/>
              <p:cNvSpPr/>
              <p:nvPr/>
            </p:nvSpPr>
            <p:spPr>
              <a:xfrm>
                <a:off x="11441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9" name="Rectangle 608"/>
              <p:cNvSpPr/>
              <p:nvPr/>
            </p:nvSpPr>
            <p:spPr>
              <a:xfrm>
                <a:off x="12203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0" name="Rectangle 609"/>
              <p:cNvSpPr/>
              <p:nvPr/>
            </p:nvSpPr>
            <p:spPr>
              <a:xfrm>
                <a:off x="12965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1" name="Rectangle 610"/>
              <p:cNvSpPr/>
              <p:nvPr/>
            </p:nvSpPr>
            <p:spPr>
              <a:xfrm>
                <a:off x="148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2" name="Rectangle 611"/>
              <p:cNvSpPr/>
              <p:nvPr/>
            </p:nvSpPr>
            <p:spPr>
              <a:xfrm>
                <a:off x="225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3" name="Rectangle 612"/>
              <p:cNvSpPr/>
              <p:nvPr/>
            </p:nvSpPr>
            <p:spPr>
              <a:xfrm>
                <a:off x="301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4" name="Rectangle 613"/>
              <p:cNvSpPr/>
              <p:nvPr/>
            </p:nvSpPr>
            <p:spPr>
              <a:xfrm>
                <a:off x="3775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5" name="Rectangle 614"/>
              <p:cNvSpPr/>
              <p:nvPr/>
            </p:nvSpPr>
            <p:spPr>
              <a:xfrm>
                <a:off x="4537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6" name="Rectangle 615"/>
              <p:cNvSpPr/>
              <p:nvPr/>
            </p:nvSpPr>
            <p:spPr>
              <a:xfrm>
                <a:off x="529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7" name="Rectangle 616"/>
              <p:cNvSpPr/>
              <p:nvPr/>
            </p:nvSpPr>
            <p:spPr>
              <a:xfrm>
                <a:off x="606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8" name="Rectangle 617"/>
              <p:cNvSpPr/>
              <p:nvPr/>
            </p:nvSpPr>
            <p:spPr>
              <a:xfrm>
                <a:off x="682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9" name="Rectangle 618"/>
              <p:cNvSpPr/>
              <p:nvPr/>
            </p:nvSpPr>
            <p:spPr>
              <a:xfrm>
                <a:off x="7602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0" name="Rectangle 619"/>
              <p:cNvSpPr/>
              <p:nvPr/>
            </p:nvSpPr>
            <p:spPr>
              <a:xfrm>
                <a:off x="8364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1" name="Rectangle 620"/>
              <p:cNvSpPr/>
              <p:nvPr/>
            </p:nvSpPr>
            <p:spPr>
              <a:xfrm>
                <a:off x="9126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2" name="Rectangle 621"/>
              <p:cNvSpPr/>
              <p:nvPr/>
            </p:nvSpPr>
            <p:spPr>
              <a:xfrm>
                <a:off x="9888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3" name="Rectangle 622"/>
              <p:cNvSpPr/>
              <p:nvPr/>
            </p:nvSpPr>
            <p:spPr>
              <a:xfrm>
                <a:off x="10679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4" name="Rectangle 623"/>
              <p:cNvSpPr/>
              <p:nvPr/>
            </p:nvSpPr>
            <p:spPr>
              <a:xfrm>
                <a:off x="11441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5" name="Rectangle 624"/>
              <p:cNvSpPr/>
              <p:nvPr/>
            </p:nvSpPr>
            <p:spPr>
              <a:xfrm>
                <a:off x="12203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6" name="Rectangle 625"/>
              <p:cNvSpPr/>
              <p:nvPr/>
            </p:nvSpPr>
            <p:spPr>
              <a:xfrm>
                <a:off x="12965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7" name="Rectangle 626"/>
              <p:cNvSpPr/>
              <p:nvPr/>
            </p:nvSpPr>
            <p:spPr>
              <a:xfrm>
                <a:off x="148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8" name="Rectangle 627"/>
              <p:cNvSpPr/>
              <p:nvPr/>
            </p:nvSpPr>
            <p:spPr>
              <a:xfrm>
                <a:off x="225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9" name="Rectangle 628"/>
              <p:cNvSpPr/>
              <p:nvPr/>
            </p:nvSpPr>
            <p:spPr>
              <a:xfrm>
                <a:off x="301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0" name="Rectangle 629"/>
              <p:cNvSpPr/>
              <p:nvPr/>
            </p:nvSpPr>
            <p:spPr>
              <a:xfrm>
                <a:off x="3775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1" name="Rectangle 630"/>
              <p:cNvSpPr/>
              <p:nvPr/>
            </p:nvSpPr>
            <p:spPr>
              <a:xfrm>
                <a:off x="4537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2" name="Rectangle 631"/>
              <p:cNvSpPr/>
              <p:nvPr/>
            </p:nvSpPr>
            <p:spPr>
              <a:xfrm>
                <a:off x="529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3" name="Rectangle 632"/>
              <p:cNvSpPr/>
              <p:nvPr/>
            </p:nvSpPr>
            <p:spPr>
              <a:xfrm>
                <a:off x="606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4" name="Rectangle 633"/>
              <p:cNvSpPr/>
              <p:nvPr/>
            </p:nvSpPr>
            <p:spPr>
              <a:xfrm>
                <a:off x="682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5" name="Rectangle 634"/>
              <p:cNvSpPr/>
              <p:nvPr/>
            </p:nvSpPr>
            <p:spPr>
              <a:xfrm>
                <a:off x="7602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6" name="Rectangle 635"/>
              <p:cNvSpPr/>
              <p:nvPr/>
            </p:nvSpPr>
            <p:spPr>
              <a:xfrm>
                <a:off x="8364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7" name="Rectangle 636"/>
              <p:cNvSpPr/>
              <p:nvPr/>
            </p:nvSpPr>
            <p:spPr>
              <a:xfrm>
                <a:off x="9126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8" name="Rectangle 637"/>
              <p:cNvSpPr/>
              <p:nvPr/>
            </p:nvSpPr>
            <p:spPr>
              <a:xfrm>
                <a:off x="9888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9" name="Rectangle 638"/>
              <p:cNvSpPr/>
              <p:nvPr/>
            </p:nvSpPr>
            <p:spPr>
              <a:xfrm>
                <a:off x="10679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0" name="Rectangle 639"/>
              <p:cNvSpPr/>
              <p:nvPr/>
            </p:nvSpPr>
            <p:spPr>
              <a:xfrm>
                <a:off x="11441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1" name="Rectangle 640"/>
              <p:cNvSpPr/>
              <p:nvPr/>
            </p:nvSpPr>
            <p:spPr>
              <a:xfrm>
                <a:off x="12203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12965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150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226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302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3787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4549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531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607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683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1" name="Rectangle 650"/>
              <p:cNvSpPr/>
              <p:nvPr/>
            </p:nvSpPr>
            <p:spPr>
              <a:xfrm>
                <a:off x="7614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2" name="Rectangle 651"/>
              <p:cNvSpPr/>
              <p:nvPr/>
            </p:nvSpPr>
            <p:spPr>
              <a:xfrm>
                <a:off x="8376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9138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9900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10690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11452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12214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12976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9" name="Rectangle 658"/>
              <p:cNvSpPr/>
              <p:nvPr/>
            </p:nvSpPr>
            <p:spPr>
              <a:xfrm>
                <a:off x="150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0" name="Rectangle 659"/>
              <p:cNvSpPr/>
              <p:nvPr/>
            </p:nvSpPr>
            <p:spPr>
              <a:xfrm>
                <a:off x="226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302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2" name="Rectangle 661"/>
              <p:cNvSpPr/>
              <p:nvPr/>
            </p:nvSpPr>
            <p:spPr>
              <a:xfrm>
                <a:off x="3787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3" name="Rectangle 662"/>
              <p:cNvSpPr/>
              <p:nvPr/>
            </p:nvSpPr>
            <p:spPr>
              <a:xfrm>
                <a:off x="4549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531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607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683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7614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8376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9138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9900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10690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11452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3" name="Rectangle 672"/>
              <p:cNvSpPr/>
              <p:nvPr/>
            </p:nvSpPr>
            <p:spPr>
              <a:xfrm>
                <a:off x="12214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4" name="Rectangle 673"/>
              <p:cNvSpPr/>
              <p:nvPr/>
            </p:nvSpPr>
            <p:spPr>
              <a:xfrm>
                <a:off x="12976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150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226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302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3787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4549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531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607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683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7614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4" name="Rectangle 683"/>
              <p:cNvSpPr/>
              <p:nvPr/>
            </p:nvSpPr>
            <p:spPr>
              <a:xfrm>
                <a:off x="8376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5" name="Rectangle 684"/>
              <p:cNvSpPr/>
              <p:nvPr/>
            </p:nvSpPr>
            <p:spPr>
              <a:xfrm>
                <a:off x="9138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6" name="Rectangle 685"/>
              <p:cNvSpPr/>
              <p:nvPr/>
            </p:nvSpPr>
            <p:spPr>
              <a:xfrm>
                <a:off x="9900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7" name="Rectangle 686"/>
              <p:cNvSpPr/>
              <p:nvPr/>
            </p:nvSpPr>
            <p:spPr>
              <a:xfrm>
                <a:off x="10690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8" name="Rectangle 687"/>
              <p:cNvSpPr/>
              <p:nvPr/>
            </p:nvSpPr>
            <p:spPr>
              <a:xfrm>
                <a:off x="11452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9" name="Rectangle 688"/>
              <p:cNvSpPr/>
              <p:nvPr/>
            </p:nvSpPr>
            <p:spPr>
              <a:xfrm>
                <a:off x="12214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0" name="Rectangle 689"/>
              <p:cNvSpPr/>
              <p:nvPr/>
            </p:nvSpPr>
            <p:spPr>
              <a:xfrm>
                <a:off x="12976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1" name="Rectangle 690"/>
              <p:cNvSpPr/>
              <p:nvPr/>
            </p:nvSpPr>
            <p:spPr>
              <a:xfrm>
                <a:off x="150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2" name="Rectangle 691"/>
              <p:cNvSpPr/>
              <p:nvPr/>
            </p:nvSpPr>
            <p:spPr>
              <a:xfrm>
                <a:off x="226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3" name="Rectangle 692"/>
              <p:cNvSpPr/>
              <p:nvPr/>
            </p:nvSpPr>
            <p:spPr>
              <a:xfrm>
                <a:off x="302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4" name="Rectangle 693"/>
              <p:cNvSpPr/>
              <p:nvPr/>
            </p:nvSpPr>
            <p:spPr>
              <a:xfrm>
                <a:off x="3787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5" name="Rectangle 694"/>
              <p:cNvSpPr/>
              <p:nvPr/>
            </p:nvSpPr>
            <p:spPr>
              <a:xfrm>
                <a:off x="4549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6" name="Rectangle 695"/>
              <p:cNvSpPr/>
              <p:nvPr/>
            </p:nvSpPr>
            <p:spPr>
              <a:xfrm>
                <a:off x="531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7" name="Rectangle 696"/>
              <p:cNvSpPr/>
              <p:nvPr/>
            </p:nvSpPr>
            <p:spPr>
              <a:xfrm>
                <a:off x="607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8" name="Rectangle 697"/>
              <p:cNvSpPr/>
              <p:nvPr/>
            </p:nvSpPr>
            <p:spPr>
              <a:xfrm>
                <a:off x="683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9" name="Rectangle 698"/>
              <p:cNvSpPr/>
              <p:nvPr/>
            </p:nvSpPr>
            <p:spPr>
              <a:xfrm>
                <a:off x="7614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0" name="Rectangle 699"/>
              <p:cNvSpPr/>
              <p:nvPr/>
            </p:nvSpPr>
            <p:spPr>
              <a:xfrm>
                <a:off x="8376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1" name="Rectangle 700"/>
              <p:cNvSpPr/>
              <p:nvPr/>
            </p:nvSpPr>
            <p:spPr>
              <a:xfrm>
                <a:off x="9138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2" name="Rectangle 701"/>
              <p:cNvSpPr/>
              <p:nvPr/>
            </p:nvSpPr>
            <p:spPr>
              <a:xfrm>
                <a:off x="9900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3" name="Rectangle 702"/>
              <p:cNvSpPr/>
              <p:nvPr/>
            </p:nvSpPr>
            <p:spPr>
              <a:xfrm>
                <a:off x="10690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4" name="Rectangle 703"/>
              <p:cNvSpPr/>
              <p:nvPr/>
            </p:nvSpPr>
            <p:spPr>
              <a:xfrm>
                <a:off x="11452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5" name="Rectangle 704"/>
              <p:cNvSpPr/>
              <p:nvPr/>
            </p:nvSpPr>
            <p:spPr>
              <a:xfrm>
                <a:off x="12214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6" name="Rectangle 705"/>
              <p:cNvSpPr/>
              <p:nvPr/>
            </p:nvSpPr>
            <p:spPr>
              <a:xfrm>
                <a:off x="12976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7" name="Rectangle 706"/>
              <p:cNvSpPr/>
              <p:nvPr/>
            </p:nvSpPr>
            <p:spPr>
              <a:xfrm>
                <a:off x="148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8" name="Rectangle 707"/>
              <p:cNvSpPr/>
              <p:nvPr/>
            </p:nvSpPr>
            <p:spPr>
              <a:xfrm>
                <a:off x="224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9" name="Rectangle 708"/>
              <p:cNvSpPr/>
              <p:nvPr/>
            </p:nvSpPr>
            <p:spPr>
              <a:xfrm>
                <a:off x="300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0" name="Rectangle 709"/>
              <p:cNvSpPr/>
              <p:nvPr/>
            </p:nvSpPr>
            <p:spPr>
              <a:xfrm>
                <a:off x="3770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1" name="Rectangle 710"/>
              <p:cNvSpPr/>
              <p:nvPr/>
            </p:nvSpPr>
            <p:spPr>
              <a:xfrm>
                <a:off x="4532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2" name="Rectangle 711"/>
              <p:cNvSpPr/>
              <p:nvPr/>
            </p:nvSpPr>
            <p:spPr>
              <a:xfrm>
                <a:off x="529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3" name="Rectangle 712"/>
              <p:cNvSpPr/>
              <p:nvPr/>
            </p:nvSpPr>
            <p:spPr>
              <a:xfrm>
                <a:off x="605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4" name="Rectangle 713"/>
              <p:cNvSpPr/>
              <p:nvPr/>
            </p:nvSpPr>
            <p:spPr>
              <a:xfrm>
                <a:off x="681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5" name="Rectangle 714"/>
              <p:cNvSpPr/>
              <p:nvPr/>
            </p:nvSpPr>
            <p:spPr>
              <a:xfrm>
                <a:off x="7597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6" name="Rectangle 715"/>
              <p:cNvSpPr/>
              <p:nvPr/>
            </p:nvSpPr>
            <p:spPr>
              <a:xfrm>
                <a:off x="8359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7" name="Rectangle 716"/>
              <p:cNvSpPr/>
              <p:nvPr/>
            </p:nvSpPr>
            <p:spPr>
              <a:xfrm>
                <a:off x="9121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8" name="Rectangle 717"/>
              <p:cNvSpPr/>
              <p:nvPr/>
            </p:nvSpPr>
            <p:spPr>
              <a:xfrm>
                <a:off x="9883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9" name="Rectangle 718"/>
              <p:cNvSpPr/>
              <p:nvPr/>
            </p:nvSpPr>
            <p:spPr>
              <a:xfrm>
                <a:off x="10673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0" name="Rectangle 719"/>
              <p:cNvSpPr/>
              <p:nvPr/>
            </p:nvSpPr>
            <p:spPr>
              <a:xfrm>
                <a:off x="11435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1" name="Rectangle 720"/>
              <p:cNvSpPr/>
              <p:nvPr/>
            </p:nvSpPr>
            <p:spPr>
              <a:xfrm>
                <a:off x="12197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2" name="Rectangle 721"/>
              <p:cNvSpPr/>
              <p:nvPr/>
            </p:nvSpPr>
            <p:spPr>
              <a:xfrm>
                <a:off x="12959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3" name="Rectangle 722"/>
              <p:cNvSpPr/>
              <p:nvPr/>
            </p:nvSpPr>
            <p:spPr>
              <a:xfrm>
                <a:off x="148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4" name="Rectangle 723"/>
              <p:cNvSpPr/>
              <p:nvPr/>
            </p:nvSpPr>
            <p:spPr>
              <a:xfrm>
                <a:off x="224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5" name="Rectangle 724"/>
              <p:cNvSpPr/>
              <p:nvPr/>
            </p:nvSpPr>
            <p:spPr>
              <a:xfrm>
                <a:off x="300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6" name="Rectangle 725"/>
              <p:cNvSpPr/>
              <p:nvPr/>
            </p:nvSpPr>
            <p:spPr>
              <a:xfrm>
                <a:off x="3770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7" name="Rectangle 726"/>
              <p:cNvSpPr/>
              <p:nvPr/>
            </p:nvSpPr>
            <p:spPr>
              <a:xfrm>
                <a:off x="4532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8" name="Rectangle 727"/>
              <p:cNvSpPr/>
              <p:nvPr/>
            </p:nvSpPr>
            <p:spPr>
              <a:xfrm>
                <a:off x="529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9" name="Rectangle 728"/>
              <p:cNvSpPr/>
              <p:nvPr/>
            </p:nvSpPr>
            <p:spPr>
              <a:xfrm>
                <a:off x="605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0" name="Rectangle 729"/>
              <p:cNvSpPr/>
              <p:nvPr/>
            </p:nvSpPr>
            <p:spPr>
              <a:xfrm>
                <a:off x="681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1" name="Rectangle 730"/>
              <p:cNvSpPr/>
              <p:nvPr/>
            </p:nvSpPr>
            <p:spPr>
              <a:xfrm>
                <a:off x="7597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2" name="Rectangle 731"/>
              <p:cNvSpPr/>
              <p:nvPr/>
            </p:nvSpPr>
            <p:spPr>
              <a:xfrm>
                <a:off x="8359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3" name="Rectangle 732"/>
              <p:cNvSpPr/>
              <p:nvPr/>
            </p:nvSpPr>
            <p:spPr>
              <a:xfrm>
                <a:off x="9121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4" name="Rectangle 733"/>
              <p:cNvSpPr/>
              <p:nvPr/>
            </p:nvSpPr>
            <p:spPr>
              <a:xfrm>
                <a:off x="9883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5" name="Rectangle 734"/>
              <p:cNvSpPr/>
              <p:nvPr/>
            </p:nvSpPr>
            <p:spPr>
              <a:xfrm>
                <a:off x="10673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6" name="Rectangle 735"/>
              <p:cNvSpPr/>
              <p:nvPr/>
            </p:nvSpPr>
            <p:spPr>
              <a:xfrm>
                <a:off x="11435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7" name="Rectangle 736"/>
              <p:cNvSpPr/>
              <p:nvPr/>
            </p:nvSpPr>
            <p:spPr>
              <a:xfrm>
                <a:off x="12197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8" name="Rectangle 737"/>
              <p:cNvSpPr/>
              <p:nvPr/>
            </p:nvSpPr>
            <p:spPr>
              <a:xfrm>
                <a:off x="12959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9" name="Rectangle 738"/>
              <p:cNvSpPr/>
              <p:nvPr/>
            </p:nvSpPr>
            <p:spPr>
              <a:xfrm>
                <a:off x="148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0" name="Rectangle 739"/>
              <p:cNvSpPr/>
              <p:nvPr/>
            </p:nvSpPr>
            <p:spPr>
              <a:xfrm>
                <a:off x="224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1" name="Rectangle 740"/>
              <p:cNvSpPr/>
              <p:nvPr/>
            </p:nvSpPr>
            <p:spPr>
              <a:xfrm>
                <a:off x="300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2" name="Rectangle 741"/>
              <p:cNvSpPr/>
              <p:nvPr/>
            </p:nvSpPr>
            <p:spPr>
              <a:xfrm>
                <a:off x="3770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3" name="Rectangle 742"/>
              <p:cNvSpPr/>
              <p:nvPr/>
            </p:nvSpPr>
            <p:spPr>
              <a:xfrm>
                <a:off x="4532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4" name="Rectangle 743"/>
              <p:cNvSpPr/>
              <p:nvPr/>
            </p:nvSpPr>
            <p:spPr>
              <a:xfrm>
                <a:off x="529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5" name="Rectangle 744"/>
              <p:cNvSpPr/>
              <p:nvPr/>
            </p:nvSpPr>
            <p:spPr>
              <a:xfrm>
                <a:off x="605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6" name="Rectangle 745"/>
              <p:cNvSpPr/>
              <p:nvPr/>
            </p:nvSpPr>
            <p:spPr>
              <a:xfrm>
                <a:off x="681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7" name="Rectangle 746"/>
              <p:cNvSpPr/>
              <p:nvPr/>
            </p:nvSpPr>
            <p:spPr>
              <a:xfrm>
                <a:off x="7597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8" name="Rectangle 747"/>
              <p:cNvSpPr/>
              <p:nvPr/>
            </p:nvSpPr>
            <p:spPr>
              <a:xfrm>
                <a:off x="8359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9" name="Rectangle 748"/>
              <p:cNvSpPr/>
              <p:nvPr/>
            </p:nvSpPr>
            <p:spPr>
              <a:xfrm>
                <a:off x="9121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0" name="Rectangle 749"/>
              <p:cNvSpPr/>
              <p:nvPr/>
            </p:nvSpPr>
            <p:spPr>
              <a:xfrm>
                <a:off x="9883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1" name="Rectangle 750"/>
              <p:cNvSpPr/>
              <p:nvPr/>
            </p:nvSpPr>
            <p:spPr>
              <a:xfrm>
                <a:off x="10673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2" name="Rectangle 751"/>
              <p:cNvSpPr/>
              <p:nvPr/>
            </p:nvSpPr>
            <p:spPr>
              <a:xfrm>
                <a:off x="11435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3" name="Rectangle 752"/>
              <p:cNvSpPr/>
              <p:nvPr/>
            </p:nvSpPr>
            <p:spPr>
              <a:xfrm>
                <a:off x="12197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4" name="Rectangle 753"/>
              <p:cNvSpPr/>
              <p:nvPr/>
            </p:nvSpPr>
            <p:spPr>
              <a:xfrm>
                <a:off x="12959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5" name="Rectangle 754"/>
              <p:cNvSpPr/>
              <p:nvPr/>
            </p:nvSpPr>
            <p:spPr>
              <a:xfrm>
                <a:off x="148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6" name="Rectangle 755"/>
              <p:cNvSpPr/>
              <p:nvPr/>
            </p:nvSpPr>
            <p:spPr>
              <a:xfrm>
                <a:off x="224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7" name="Rectangle 756"/>
              <p:cNvSpPr/>
              <p:nvPr/>
            </p:nvSpPr>
            <p:spPr>
              <a:xfrm>
                <a:off x="300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8" name="Rectangle 757"/>
              <p:cNvSpPr/>
              <p:nvPr/>
            </p:nvSpPr>
            <p:spPr>
              <a:xfrm>
                <a:off x="3770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9" name="Rectangle 758"/>
              <p:cNvSpPr/>
              <p:nvPr/>
            </p:nvSpPr>
            <p:spPr>
              <a:xfrm>
                <a:off x="4532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0" name="Rectangle 759"/>
              <p:cNvSpPr/>
              <p:nvPr/>
            </p:nvSpPr>
            <p:spPr>
              <a:xfrm>
                <a:off x="529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1" name="Rectangle 760"/>
              <p:cNvSpPr/>
              <p:nvPr/>
            </p:nvSpPr>
            <p:spPr>
              <a:xfrm>
                <a:off x="605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2" name="Rectangle 761"/>
              <p:cNvSpPr/>
              <p:nvPr/>
            </p:nvSpPr>
            <p:spPr>
              <a:xfrm>
                <a:off x="681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3" name="Rectangle 762"/>
              <p:cNvSpPr/>
              <p:nvPr/>
            </p:nvSpPr>
            <p:spPr>
              <a:xfrm>
                <a:off x="7597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4" name="Rectangle 763"/>
              <p:cNvSpPr/>
              <p:nvPr/>
            </p:nvSpPr>
            <p:spPr>
              <a:xfrm>
                <a:off x="8359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5" name="Rectangle 764"/>
              <p:cNvSpPr/>
              <p:nvPr/>
            </p:nvSpPr>
            <p:spPr>
              <a:xfrm>
                <a:off x="9121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6" name="Rectangle 765"/>
              <p:cNvSpPr/>
              <p:nvPr/>
            </p:nvSpPr>
            <p:spPr>
              <a:xfrm>
                <a:off x="9883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7" name="Rectangle 766"/>
              <p:cNvSpPr/>
              <p:nvPr/>
            </p:nvSpPr>
            <p:spPr>
              <a:xfrm>
                <a:off x="10673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8" name="Rectangle 767"/>
              <p:cNvSpPr/>
              <p:nvPr/>
            </p:nvSpPr>
            <p:spPr>
              <a:xfrm>
                <a:off x="11435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9" name="Rectangle 768"/>
              <p:cNvSpPr/>
              <p:nvPr/>
            </p:nvSpPr>
            <p:spPr>
              <a:xfrm>
                <a:off x="12197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0" name="Rectangle 769"/>
              <p:cNvSpPr/>
              <p:nvPr/>
            </p:nvSpPr>
            <p:spPr>
              <a:xfrm>
                <a:off x="12959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71" name="Group 770"/>
            <p:cNvGrpSpPr/>
            <p:nvPr/>
          </p:nvGrpSpPr>
          <p:grpSpPr>
            <a:xfrm>
              <a:off x="3102592" y="1201674"/>
              <a:ext cx="919518" cy="692837"/>
              <a:chOff x="148419" y="2895600"/>
              <a:chExt cx="1226024" cy="1231710"/>
            </a:xfrm>
            <a:noFill/>
          </p:grpSpPr>
          <p:sp>
            <p:nvSpPr>
              <p:cNvPr id="772" name="Rectangle 771"/>
              <p:cNvSpPr/>
              <p:nvPr/>
            </p:nvSpPr>
            <p:spPr>
              <a:xfrm>
                <a:off x="150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3" name="Rectangle 772"/>
              <p:cNvSpPr/>
              <p:nvPr/>
            </p:nvSpPr>
            <p:spPr>
              <a:xfrm>
                <a:off x="226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4" name="Rectangle 773"/>
              <p:cNvSpPr/>
              <p:nvPr/>
            </p:nvSpPr>
            <p:spPr>
              <a:xfrm>
                <a:off x="303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5" name="Rectangle 774"/>
              <p:cNvSpPr/>
              <p:nvPr/>
            </p:nvSpPr>
            <p:spPr>
              <a:xfrm>
                <a:off x="3792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6" name="Rectangle 775"/>
              <p:cNvSpPr/>
              <p:nvPr/>
            </p:nvSpPr>
            <p:spPr>
              <a:xfrm>
                <a:off x="4554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7" name="Rectangle 776"/>
              <p:cNvSpPr/>
              <p:nvPr/>
            </p:nvSpPr>
            <p:spPr>
              <a:xfrm>
                <a:off x="531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8" name="Rectangle 777"/>
              <p:cNvSpPr/>
              <p:nvPr/>
            </p:nvSpPr>
            <p:spPr>
              <a:xfrm>
                <a:off x="607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9" name="Rectangle 778"/>
              <p:cNvSpPr/>
              <p:nvPr/>
            </p:nvSpPr>
            <p:spPr>
              <a:xfrm>
                <a:off x="684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0" name="Rectangle 779"/>
              <p:cNvSpPr/>
              <p:nvPr/>
            </p:nvSpPr>
            <p:spPr>
              <a:xfrm>
                <a:off x="7620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1" name="Rectangle 780"/>
              <p:cNvSpPr/>
              <p:nvPr/>
            </p:nvSpPr>
            <p:spPr>
              <a:xfrm>
                <a:off x="8382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2" name="Rectangle 781"/>
              <p:cNvSpPr/>
              <p:nvPr/>
            </p:nvSpPr>
            <p:spPr>
              <a:xfrm>
                <a:off x="9144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3" name="Rectangle 782"/>
              <p:cNvSpPr/>
              <p:nvPr/>
            </p:nvSpPr>
            <p:spPr>
              <a:xfrm>
                <a:off x="9906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4" name="Rectangle 783"/>
              <p:cNvSpPr/>
              <p:nvPr/>
            </p:nvSpPr>
            <p:spPr>
              <a:xfrm>
                <a:off x="10696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5" name="Rectangle 784"/>
              <p:cNvSpPr/>
              <p:nvPr/>
            </p:nvSpPr>
            <p:spPr>
              <a:xfrm>
                <a:off x="11458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6" name="Rectangle 785"/>
              <p:cNvSpPr/>
              <p:nvPr/>
            </p:nvSpPr>
            <p:spPr>
              <a:xfrm>
                <a:off x="12220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7" name="Rectangle 786"/>
              <p:cNvSpPr/>
              <p:nvPr/>
            </p:nvSpPr>
            <p:spPr>
              <a:xfrm>
                <a:off x="12982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8" name="Rectangle 787"/>
              <p:cNvSpPr/>
              <p:nvPr/>
            </p:nvSpPr>
            <p:spPr>
              <a:xfrm>
                <a:off x="150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9" name="Rectangle 788"/>
              <p:cNvSpPr/>
              <p:nvPr/>
            </p:nvSpPr>
            <p:spPr>
              <a:xfrm>
                <a:off x="226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0" name="Rectangle 789"/>
              <p:cNvSpPr/>
              <p:nvPr/>
            </p:nvSpPr>
            <p:spPr>
              <a:xfrm>
                <a:off x="303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1" name="Rectangle 790"/>
              <p:cNvSpPr/>
              <p:nvPr/>
            </p:nvSpPr>
            <p:spPr>
              <a:xfrm>
                <a:off x="3792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2" name="Rectangle 791"/>
              <p:cNvSpPr/>
              <p:nvPr/>
            </p:nvSpPr>
            <p:spPr>
              <a:xfrm>
                <a:off x="4554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3" name="Rectangle 792"/>
              <p:cNvSpPr/>
              <p:nvPr/>
            </p:nvSpPr>
            <p:spPr>
              <a:xfrm>
                <a:off x="531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4" name="Rectangle 793"/>
              <p:cNvSpPr/>
              <p:nvPr/>
            </p:nvSpPr>
            <p:spPr>
              <a:xfrm>
                <a:off x="607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5" name="Rectangle 794"/>
              <p:cNvSpPr/>
              <p:nvPr/>
            </p:nvSpPr>
            <p:spPr>
              <a:xfrm>
                <a:off x="684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6" name="Rectangle 795"/>
              <p:cNvSpPr/>
              <p:nvPr/>
            </p:nvSpPr>
            <p:spPr>
              <a:xfrm>
                <a:off x="7620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7" name="Rectangle 796"/>
              <p:cNvSpPr/>
              <p:nvPr/>
            </p:nvSpPr>
            <p:spPr>
              <a:xfrm>
                <a:off x="8382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8" name="Rectangle 797"/>
              <p:cNvSpPr/>
              <p:nvPr/>
            </p:nvSpPr>
            <p:spPr>
              <a:xfrm>
                <a:off x="9144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9" name="Rectangle 798"/>
              <p:cNvSpPr/>
              <p:nvPr/>
            </p:nvSpPr>
            <p:spPr>
              <a:xfrm>
                <a:off x="9906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0" name="Rectangle 799"/>
              <p:cNvSpPr/>
              <p:nvPr/>
            </p:nvSpPr>
            <p:spPr>
              <a:xfrm>
                <a:off x="10696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1" name="Rectangle 800"/>
              <p:cNvSpPr/>
              <p:nvPr/>
            </p:nvSpPr>
            <p:spPr>
              <a:xfrm>
                <a:off x="11458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2" name="Rectangle 801"/>
              <p:cNvSpPr/>
              <p:nvPr/>
            </p:nvSpPr>
            <p:spPr>
              <a:xfrm>
                <a:off x="12220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3" name="Rectangle 802"/>
              <p:cNvSpPr/>
              <p:nvPr/>
            </p:nvSpPr>
            <p:spPr>
              <a:xfrm>
                <a:off x="12982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4" name="Rectangle 803"/>
              <p:cNvSpPr/>
              <p:nvPr/>
            </p:nvSpPr>
            <p:spPr>
              <a:xfrm>
                <a:off x="150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5" name="Rectangle 804"/>
              <p:cNvSpPr/>
              <p:nvPr/>
            </p:nvSpPr>
            <p:spPr>
              <a:xfrm>
                <a:off x="226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6" name="Rectangle 805"/>
              <p:cNvSpPr/>
              <p:nvPr/>
            </p:nvSpPr>
            <p:spPr>
              <a:xfrm>
                <a:off x="303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7" name="Rectangle 806"/>
              <p:cNvSpPr/>
              <p:nvPr/>
            </p:nvSpPr>
            <p:spPr>
              <a:xfrm>
                <a:off x="3792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8" name="Rectangle 807"/>
              <p:cNvSpPr/>
              <p:nvPr/>
            </p:nvSpPr>
            <p:spPr>
              <a:xfrm>
                <a:off x="4554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9" name="Rectangle 808"/>
              <p:cNvSpPr/>
              <p:nvPr/>
            </p:nvSpPr>
            <p:spPr>
              <a:xfrm>
                <a:off x="531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0" name="Rectangle 809"/>
              <p:cNvSpPr/>
              <p:nvPr/>
            </p:nvSpPr>
            <p:spPr>
              <a:xfrm>
                <a:off x="607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1" name="Rectangle 810"/>
              <p:cNvSpPr/>
              <p:nvPr/>
            </p:nvSpPr>
            <p:spPr>
              <a:xfrm>
                <a:off x="684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2" name="Rectangle 811"/>
              <p:cNvSpPr/>
              <p:nvPr/>
            </p:nvSpPr>
            <p:spPr>
              <a:xfrm>
                <a:off x="7620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3" name="Rectangle 812"/>
              <p:cNvSpPr/>
              <p:nvPr/>
            </p:nvSpPr>
            <p:spPr>
              <a:xfrm>
                <a:off x="8382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4" name="Rectangle 813"/>
              <p:cNvSpPr/>
              <p:nvPr/>
            </p:nvSpPr>
            <p:spPr>
              <a:xfrm>
                <a:off x="9144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5" name="Rectangle 814"/>
              <p:cNvSpPr/>
              <p:nvPr/>
            </p:nvSpPr>
            <p:spPr>
              <a:xfrm>
                <a:off x="9906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6" name="Rectangle 815"/>
              <p:cNvSpPr/>
              <p:nvPr/>
            </p:nvSpPr>
            <p:spPr>
              <a:xfrm>
                <a:off x="10696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7" name="Rectangle 816"/>
              <p:cNvSpPr/>
              <p:nvPr/>
            </p:nvSpPr>
            <p:spPr>
              <a:xfrm>
                <a:off x="11458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8" name="Rectangle 817"/>
              <p:cNvSpPr/>
              <p:nvPr/>
            </p:nvSpPr>
            <p:spPr>
              <a:xfrm>
                <a:off x="12220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9" name="Rectangle 818"/>
              <p:cNvSpPr/>
              <p:nvPr/>
            </p:nvSpPr>
            <p:spPr>
              <a:xfrm>
                <a:off x="12982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0" name="Rectangle 819"/>
              <p:cNvSpPr/>
              <p:nvPr/>
            </p:nvSpPr>
            <p:spPr>
              <a:xfrm>
                <a:off x="150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1" name="Rectangle 820"/>
              <p:cNvSpPr/>
              <p:nvPr/>
            </p:nvSpPr>
            <p:spPr>
              <a:xfrm>
                <a:off x="226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2" name="Rectangle 821"/>
              <p:cNvSpPr/>
              <p:nvPr/>
            </p:nvSpPr>
            <p:spPr>
              <a:xfrm>
                <a:off x="303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3" name="Rectangle 822"/>
              <p:cNvSpPr/>
              <p:nvPr/>
            </p:nvSpPr>
            <p:spPr>
              <a:xfrm>
                <a:off x="3792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4" name="Rectangle 823"/>
              <p:cNvSpPr/>
              <p:nvPr/>
            </p:nvSpPr>
            <p:spPr>
              <a:xfrm>
                <a:off x="4554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5" name="Rectangle 824"/>
              <p:cNvSpPr/>
              <p:nvPr/>
            </p:nvSpPr>
            <p:spPr>
              <a:xfrm>
                <a:off x="531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6" name="Rectangle 825"/>
              <p:cNvSpPr/>
              <p:nvPr/>
            </p:nvSpPr>
            <p:spPr>
              <a:xfrm>
                <a:off x="607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7" name="Rectangle 826"/>
              <p:cNvSpPr/>
              <p:nvPr/>
            </p:nvSpPr>
            <p:spPr>
              <a:xfrm>
                <a:off x="684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8" name="Rectangle 827"/>
              <p:cNvSpPr/>
              <p:nvPr/>
            </p:nvSpPr>
            <p:spPr>
              <a:xfrm>
                <a:off x="7620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9" name="Rectangle 828"/>
              <p:cNvSpPr/>
              <p:nvPr/>
            </p:nvSpPr>
            <p:spPr>
              <a:xfrm>
                <a:off x="8382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0" name="Rectangle 829"/>
              <p:cNvSpPr/>
              <p:nvPr/>
            </p:nvSpPr>
            <p:spPr>
              <a:xfrm>
                <a:off x="9144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1" name="Rectangle 830"/>
              <p:cNvSpPr/>
              <p:nvPr/>
            </p:nvSpPr>
            <p:spPr>
              <a:xfrm>
                <a:off x="9906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2" name="Rectangle 831"/>
              <p:cNvSpPr/>
              <p:nvPr/>
            </p:nvSpPr>
            <p:spPr>
              <a:xfrm>
                <a:off x="10696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3" name="Rectangle 832"/>
              <p:cNvSpPr/>
              <p:nvPr/>
            </p:nvSpPr>
            <p:spPr>
              <a:xfrm>
                <a:off x="11458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4" name="Rectangle 833"/>
              <p:cNvSpPr/>
              <p:nvPr/>
            </p:nvSpPr>
            <p:spPr>
              <a:xfrm>
                <a:off x="12220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5" name="Rectangle 834"/>
              <p:cNvSpPr/>
              <p:nvPr/>
            </p:nvSpPr>
            <p:spPr>
              <a:xfrm>
                <a:off x="12982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6" name="Rectangle 835"/>
              <p:cNvSpPr/>
              <p:nvPr/>
            </p:nvSpPr>
            <p:spPr>
              <a:xfrm>
                <a:off x="148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7" name="Rectangle 836"/>
              <p:cNvSpPr/>
              <p:nvPr/>
            </p:nvSpPr>
            <p:spPr>
              <a:xfrm>
                <a:off x="225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8" name="Rectangle 837"/>
              <p:cNvSpPr/>
              <p:nvPr/>
            </p:nvSpPr>
            <p:spPr>
              <a:xfrm>
                <a:off x="301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9" name="Rectangle 838"/>
              <p:cNvSpPr/>
              <p:nvPr/>
            </p:nvSpPr>
            <p:spPr>
              <a:xfrm>
                <a:off x="3775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0" name="Rectangle 839"/>
              <p:cNvSpPr/>
              <p:nvPr/>
            </p:nvSpPr>
            <p:spPr>
              <a:xfrm>
                <a:off x="4537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1" name="Rectangle 840"/>
              <p:cNvSpPr/>
              <p:nvPr/>
            </p:nvSpPr>
            <p:spPr>
              <a:xfrm>
                <a:off x="529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2" name="Rectangle 841"/>
              <p:cNvSpPr/>
              <p:nvPr/>
            </p:nvSpPr>
            <p:spPr>
              <a:xfrm>
                <a:off x="606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3" name="Rectangle 842"/>
              <p:cNvSpPr/>
              <p:nvPr/>
            </p:nvSpPr>
            <p:spPr>
              <a:xfrm>
                <a:off x="682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4" name="Rectangle 843"/>
              <p:cNvSpPr/>
              <p:nvPr/>
            </p:nvSpPr>
            <p:spPr>
              <a:xfrm>
                <a:off x="7602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5" name="Rectangle 844"/>
              <p:cNvSpPr/>
              <p:nvPr/>
            </p:nvSpPr>
            <p:spPr>
              <a:xfrm>
                <a:off x="8364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6" name="Rectangle 845"/>
              <p:cNvSpPr/>
              <p:nvPr/>
            </p:nvSpPr>
            <p:spPr>
              <a:xfrm>
                <a:off x="9126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7" name="Rectangle 846"/>
              <p:cNvSpPr/>
              <p:nvPr/>
            </p:nvSpPr>
            <p:spPr>
              <a:xfrm>
                <a:off x="9888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8" name="Rectangle 847"/>
              <p:cNvSpPr/>
              <p:nvPr/>
            </p:nvSpPr>
            <p:spPr>
              <a:xfrm>
                <a:off x="10679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9" name="Rectangle 848"/>
              <p:cNvSpPr/>
              <p:nvPr/>
            </p:nvSpPr>
            <p:spPr>
              <a:xfrm>
                <a:off x="11441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0" name="Rectangle 849"/>
              <p:cNvSpPr/>
              <p:nvPr/>
            </p:nvSpPr>
            <p:spPr>
              <a:xfrm>
                <a:off x="12203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1" name="Rectangle 850"/>
              <p:cNvSpPr/>
              <p:nvPr/>
            </p:nvSpPr>
            <p:spPr>
              <a:xfrm>
                <a:off x="12965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2" name="Rectangle 851"/>
              <p:cNvSpPr/>
              <p:nvPr/>
            </p:nvSpPr>
            <p:spPr>
              <a:xfrm>
                <a:off x="148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3" name="Rectangle 852"/>
              <p:cNvSpPr/>
              <p:nvPr/>
            </p:nvSpPr>
            <p:spPr>
              <a:xfrm>
                <a:off x="225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4" name="Rectangle 853"/>
              <p:cNvSpPr/>
              <p:nvPr/>
            </p:nvSpPr>
            <p:spPr>
              <a:xfrm>
                <a:off x="301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5" name="Rectangle 854"/>
              <p:cNvSpPr/>
              <p:nvPr/>
            </p:nvSpPr>
            <p:spPr>
              <a:xfrm>
                <a:off x="3775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6" name="Rectangle 855"/>
              <p:cNvSpPr/>
              <p:nvPr/>
            </p:nvSpPr>
            <p:spPr>
              <a:xfrm>
                <a:off x="4537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7" name="Rectangle 856"/>
              <p:cNvSpPr/>
              <p:nvPr/>
            </p:nvSpPr>
            <p:spPr>
              <a:xfrm>
                <a:off x="529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8" name="Rectangle 857"/>
              <p:cNvSpPr/>
              <p:nvPr/>
            </p:nvSpPr>
            <p:spPr>
              <a:xfrm>
                <a:off x="606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9" name="Rectangle 858"/>
              <p:cNvSpPr/>
              <p:nvPr/>
            </p:nvSpPr>
            <p:spPr>
              <a:xfrm>
                <a:off x="682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0" name="Rectangle 859"/>
              <p:cNvSpPr/>
              <p:nvPr/>
            </p:nvSpPr>
            <p:spPr>
              <a:xfrm>
                <a:off x="7602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1" name="Rectangle 860"/>
              <p:cNvSpPr/>
              <p:nvPr/>
            </p:nvSpPr>
            <p:spPr>
              <a:xfrm>
                <a:off x="8364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2" name="Rectangle 861"/>
              <p:cNvSpPr/>
              <p:nvPr/>
            </p:nvSpPr>
            <p:spPr>
              <a:xfrm>
                <a:off x="9126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3" name="Rectangle 862"/>
              <p:cNvSpPr/>
              <p:nvPr/>
            </p:nvSpPr>
            <p:spPr>
              <a:xfrm>
                <a:off x="9888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4" name="Rectangle 863"/>
              <p:cNvSpPr/>
              <p:nvPr/>
            </p:nvSpPr>
            <p:spPr>
              <a:xfrm>
                <a:off x="10679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5" name="Rectangle 864"/>
              <p:cNvSpPr/>
              <p:nvPr/>
            </p:nvSpPr>
            <p:spPr>
              <a:xfrm>
                <a:off x="11441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6" name="Rectangle 865"/>
              <p:cNvSpPr/>
              <p:nvPr/>
            </p:nvSpPr>
            <p:spPr>
              <a:xfrm>
                <a:off x="12203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7" name="Rectangle 866"/>
              <p:cNvSpPr/>
              <p:nvPr/>
            </p:nvSpPr>
            <p:spPr>
              <a:xfrm>
                <a:off x="12965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8" name="Rectangle 867"/>
              <p:cNvSpPr/>
              <p:nvPr/>
            </p:nvSpPr>
            <p:spPr>
              <a:xfrm>
                <a:off x="148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9" name="Rectangle 868"/>
              <p:cNvSpPr/>
              <p:nvPr/>
            </p:nvSpPr>
            <p:spPr>
              <a:xfrm>
                <a:off x="225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0" name="Rectangle 869"/>
              <p:cNvSpPr/>
              <p:nvPr/>
            </p:nvSpPr>
            <p:spPr>
              <a:xfrm>
                <a:off x="301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1" name="Rectangle 870"/>
              <p:cNvSpPr/>
              <p:nvPr/>
            </p:nvSpPr>
            <p:spPr>
              <a:xfrm>
                <a:off x="3775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2" name="Rectangle 871"/>
              <p:cNvSpPr/>
              <p:nvPr/>
            </p:nvSpPr>
            <p:spPr>
              <a:xfrm>
                <a:off x="4537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3" name="Rectangle 872"/>
              <p:cNvSpPr/>
              <p:nvPr/>
            </p:nvSpPr>
            <p:spPr>
              <a:xfrm>
                <a:off x="529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4" name="Rectangle 873"/>
              <p:cNvSpPr/>
              <p:nvPr/>
            </p:nvSpPr>
            <p:spPr>
              <a:xfrm>
                <a:off x="606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5" name="Rectangle 874"/>
              <p:cNvSpPr/>
              <p:nvPr/>
            </p:nvSpPr>
            <p:spPr>
              <a:xfrm>
                <a:off x="682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6" name="Rectangle 875"/>
              <p:cNvSpPr/>
              <p:nvPr/>
            </p:nvSpPr>
            <p:spPr>
              <a:xfrm>
                <a:off x="7602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7" name="Rectangle 876"/>
              <p:cNvSpPr/>
              <p:nvPr/>
            </p:nvSpPr>
            <p:spPr>
              <a:xfrm>
                <a:off x="8364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8" name="Rectangle 877"/>
              <p:cNvSpPr/>
              <p:nvPr/>
            </p:nvSpPr>
            <p:spPr>
              <a:xfrm>
                <a:off x="9126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9" name="Rectangle 878"/>
              <p:cNvSpPr/>
              <p:nvPr/>
            </p:nvSpPr>
            <p:spPr>
              <a:xfrm>
                <a:off x="9888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0" name="Rectangle 879"/>
              <p:cNvSpPr/>
              <p:nvPr/>
            </p:nvSpPr>
            <p:spPr>
              <a:xfrm>
                <a:off x="10679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1" name="Rectangle 880"/>
              <p:cNvSpPr/>
              <p:nvPr/>
            </p:nvSpPr>
            <p:spPr>
              <a:xfrm>
                <a:off x="11441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2" name="Rectangle 881"/>
              <p:cNvSpPr/>
              <p:nvPr/>
            </p:nvSpPr>
            <p:spPr>
              <a:xfrm>
                <a:off x="12203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3" name="Rectangle 882"/>
              <p:cNvSpPr/>
              <p:nvPr/>
            </p:nvSpPr>
            <p:spPr>
              <a:xfrm>
                <a:off x="12965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4" name="Rectangle 883"/>
              <p:cNvSpPr/>
              <p:nvPr/>
            </p:nvSpPr>
            <p:spPr>
              <a:xfrm>
                <a:off x="148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5" name="Rectangle 884"/>
              <p:cNvSpPr/>
              <p:nvPr/>
            </p:nvSpPr>
            <p:spPr>
              <a:xfrm>
                <a:off x="225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6" name="Rectangle 885"/>
              <p:cNvSpPr/>
              <p:nvPr/>
            </p:nvSpPr>
            <p:spPr>
              <a:xfrm>
                <a:off x="301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7" name="Rectangle 886"/>
              <p:cNvSpPr/>
              <p:nvPr/>
            </p:nvSpPr>
            <p:spPr>
              <a:xfrm>
                <a:off x="3775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8" name="Rectangle 887"/>
              <p:cNvSpPr/>
              <p:nvPr/>
            </p:nvSpPr>
            <p:spPr>
              <a:xfrm>
                <a:off x="4537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9" name="Rectangle 888"/>
              <p:cNvSpPr/>
              <p:nvPr/>
            </p:nvSpPr>
            <p:spPr>
              <a:xfrm>
                <a:off x="529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0" name="Rectangle 889"/>
              <p:cNvSpPr/>
              <p:nvPr/>
            </p:nvSpPr>
            <p:spPr>
              <a:xfrm>
                <a:off x="606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1" name="Rectangle 890"/>
              <p:cNvSpPr/>
              <p:nvPr/>
            </p:nvSpPr>
            <p:spPr>
              <a:xfrm>
                <a:off x="682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2" name="Rectangle 891"/>
              <p:cNvSpPr/>
              <p:nvPr/>
            </p:nvSpPr>
            <p:spPr>
              <a:xfrm>
                <a:off x="7602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3" name="Rectangle 892"/>
              <p:cNvSpPr/>
              <p:nvPr/>
            </p:nvSpPr>
            <p:spPr>
              <a:xfrm>
                <a:off x="8364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4" name="Rectangle 893"/>
              <p:cNvSpPr/>
              <p:nvPr/>
            </p:nvSpPr>
            <p:spPr>
              <a:xfrm>
                <a:off x="9126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5" name="Rectangle 894"/>
              <p:cNvSpPr/>
              <p:nvPr/>
            </p:nvSpPr>
            <p:spPr>
              <a:xfrm>
                <a:off x="9888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6" name="Rectangle 895"/>
              <p:cNvSpPr/>
              <p:nvPr/>
            </p:nvSpPr>
            <p:spPr>
              <a:xfrm>
                <a:off x="10679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7" name="Rectangle 896"/>
              <p:cNvSpPr/>
              <p:nvPr/>
            </p:nvSpPr>
            <p:spPr>
              <a:xfrm>
                <a:off x="11441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8" name="Rectangle 897"/>
              <p:cNvSpPr/>
              <p:nvPr/>
            </p:nvSpPr>
            <p:spPr>
              <a:xfrm>
                <a:off x="12203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9" name="Rectangle 898"/>
              <p:cNvSpPr/>
              <p:nvPr/>
            </p:nvSpPr>
            <p:spPr>
              <a:xfrm>
                <a:off x="12965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0" name="Rectangle 899"/>
              <p:cNvSpPr/>
              <p:nvPr/>
            </p:nvSpPr>
            <p:spPr>
              <a:xfrm>
                <a:off x="150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1" name="Rectangle 900"/>
              <p:cNvSpPr/>
              <p:nvPr/>
            </p:nvSpPr>
            <p:spPr>
              <a:xfrm>
                <a:off x="226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2" name="Rectangle 901"/>
              <p:cNvSpPr/>
              <p:nvPr/>
            </p:nvSpPr>
            <p:spPr>
              <a:xfrm>
                <a:off x="302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3" name="Rectangle 902"/>
              <p:cNvSpPr/>
              <p:nvPr/>
            </p:nvSpPr>
            <p:spPr>
              <a:xfrm>
                <a:off x="3787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4" name="Rectangle 903"/>
              <p:cNvSpPr/>
              <p:nvPr/>
            </p:nvSpPr>
            <p:spPr>
              <a:xfrm>
                <a:off x="4549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5" name="Rectangle 904"/>
              <p:cNvSpPr/>
              <p:nvPr/>
            </p:nvSpPr>
            <p:spPr>
              <a:xfrm>
                <a:off x="531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6" name="Rectangle 905"/>
              <p:cNvSpPr/>
              <p:nvPr/>
            </p:nvSpPr>
            <p:spPr>
              <a:xfrm>
                <a:off x="607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7" name="Rectangle 906"/>
              <p:cNvSpPr/>
              <p:nvPr/>
            </p:nvSpPr>
            <p:spPr>
              <a:xfrm>
                <a:off x="683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8" name="Rectangle 907"/>
              <p:cNvSpPr/>
              <p:nvPr/>
            </p:nvSpPr>
            <p:spPr>
              <a:xfrm>
                <a:off x="7614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9" name="Rectangle 908"/>
              <p:cNvSpPr/>
              <p:nvPr/>
            </p:nvSpPr>
            <p:spPr>
              <a:xfrm>
                <a:off x="8376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0" name="Rectangle 909"/>
              <p:cNvSpPr/>
              <p:nvPr/>
            </p:nvSpPr>
            <p:spPr>
              <a:xfrm>
                <a:off x="9138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1" name="Rectangle 910"/>
              <p:cNvSpPr/>
              <p:nvPr/>
            </p:nvSpPr>
            <p:spPr>
              <a:xfrm>
                <a:off x="9900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2" name="Rectangle 911"/>
              <p:cNvSpPr/>
              <p:nvPr/>
            </p:nvSpPr>
            <p:spPr>
              <a:xfrm>
                <a:off x="10690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3" name="Rectangle 912"/>
              <p:cNvSpPr/>
              <p:nvPr/>
            </p:nvSpPr>
            <p:spPr>
              <a:xfrm>
                <a:off x="11452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4" name="Rectangle 913"/>
              <p:cNvSpPr/>
              <p:nvPr/>
            </p:nvSpPr>
            <p:spPr>
              <a:xfrm>
                <a:off x="12214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5" name="Rectangle 914"/>
              <p:cNvSpPr/>
              <p:nvPr/>
            </p:nvSpPr>
            <p:spPr>
              <a:xfrm>
                <a:off x="12976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6" name="Rectangle 915"/>
              <p:cNvSpPr/>
              <p:nvPr/>
            </p:nvSpPr>
            <p:spPr>
              <a:xfrm>
                <a:off x="150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7" name="Rectangle 916"/>
              <p:cNvSpPr/>
              <p:nvPr/>
            </p:nvSpPr>
            <p:spPr>
              <a:xfrm>
                <a:off x="226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8" name="Rectangle 917"/>
              <p:cNvSpPr/>
              <p:nvPr/>
            </p:nvSpPr>
            <p:spPr>
              <a:xfrm>
                <a:off x="302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9" name="Rectangle 918"/>
              <p:cNvSpPr/>
              <p:nvPr/>
            </p:nvSpPr>
            <p:spPr>
              <a:xfrm>
                <a:off x="3787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0" name="Rectangle 919"/>
              <p:cNvSpPr/>
              <p:nvPr/>
            </p:nvSpPr>
            <p:spPr>
              <a:xfrm>
                <a:off x="4549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1" name="Rectangle 920"/>
              <p:cNvSpPr/>
              <p:nvPr/>
            </p:nvSpPr>
            <p:spPr>
              <a:xfrm>
                <a:off x="531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2" name="Rectangle 921"/>
              <p:cNvSpPr/>
              <p:nvPr/>
            </p:nvSpPr>
            <p:spPr>
              <a:xfrm>
                <a:off x="607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3" name="Rectangle 922"/>
              <p:cNvSpPr/>
              <p:nvPr/>
            </p:nvSpPr>
            <p:spPr>
              <a:xfrm>
                <a:off x="683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4" name="Rectangle 923"/>
              <p:cNvSpPr/>
              <p:nvPr/>
            </p:nvSpPr>
            <p:spPr>
              <a:xfrm>
                <a:off x="7614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5" name="Rectangle 924"/>
              <p:cNvSpPr/>
              <p:nvPr/>
            </p:nvSpPr>
            <p:spPr>
              <a:xfrm>
                <a:off x="8376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6" name="Rectangle 925"/>
              <p:cNvSpPr/>
              <p:nvPr/>
            </p:nvSpPr>
            <p:spPr>
              <a:xfrm>
                <a:off x="9138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7" name="Rectangle 926"/>
              <p:cNvSpPr/>
              <p:nvPr/>
            </p:nvSpPr>
            <p:spPr>
              <a:xfrm>
                <a:off x="9900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8" name="Rectangle 927"/>
              <p:cNvSpPr/>
              <p:nvPr/>
            </p:nvSpPr>
            <p:spPr>
              <a:xfrm>
                <a:off x="10690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9" name="Rectangle 928"/>
              <p:cNvSpPr/>
              <p:nvPr/>
            </p:nvSpPr>
            <p:spPr>
              <a:xfrm>
                <a:off x="11452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0" name="Rectangle 929"/>
              <p:cNvSpPr/>
              <p:nvPr/>
            </p:nvSpPr>
            <p:spPr>
              <a:xfrm>
                <a:off x="12214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1" name="Rectangle 930"/>
              <p:cNvSpPr/>
              <p:nvPr/>
            </p:nvSpPr>
            <p:spPr>
              <a:xfrm>
                <a:off x="12976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2" name="Rectangle 931"/>
              <p:cNvSpPr/>
              <p:nvPr/>
            </p:nvSpPr>
            <p:spPr>
              <a:xfrm>
                <a:off x="150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3" name="Rectangle 932"/>
              <p:cNvSpPr/>
              <p:nvPr/>
            </p:nvSpPr>
            <p:spPr>
              <a:xfrm>
                <a:off x="226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4" name="Rectangle 933"/>
              <p:cNvSpPr/>
              <p:nvPr/>
            </p:nvSpPr>
            <p:spPr>
              <a:xfrm>
                <a:off x="302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5" name="Rectangle 934"/>
              <p:cNvSpPr/>
              <p:nvPr/>
            </p:nvSpPr>
            <p:spPr>
              <a:xfrm>
                <a:off x="3787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6" name="Rectangle 935"/>
              <p:cNvSpPr/>
              <p:nvPr/>
            </p:nvSpPr>
            <p:spPr>
              <a:xfrm>
                <a:off x="4549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7" name="Rectangle 936"/>
              <p:cNvSpPr/>
              <p:nvPr/>
            </p:nvSpPr>
            <p:spPr>
              <a:xfrm>
                <a:off x="531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8" name="Rectangle 937"/>
              <p:cNvSpPr/>
              <p:nvPr/>
            </p:nvSpPr>
            <p:spPr>
              <a:xfrm>
                <a:off x="607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9" name="Rectangle 938"/>
              <p:cNvSpPr/>
              <p:nvPr/>
            </p:nvSpPr>
            <p:spPr>
              <a:xfrm>
                <a:off x="683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0" name="Rectangle 939"/>
              <p:cNvSpPr/>
              <p:nvPr/>
            </p:nvSpPr>
            <p:spPr>
              <a:xfrm>
                <a:off x="7614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1" name="Rectangle 940"/>
              <p:cNvSpPr/>
              <p:nvPr/>
            </p:nvSpPr>
            <p:spPr>
              <a:xfrm>
                <a:off x="8376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2" name="Rectangle 941"/>
              <p:cNvSpPr/>
              <p:nvPr/>
            </p:nvSpPr>
            <p:spPr>
              <a:xfrm>
                <a:off x="9138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3" name="Rectangle 942"/>
              <p:cNvSpPr/>
              <p:nvPr/>
            </p:nvSpPr>
            <p:spPr>
              <a:xfrm>
                <a:off x="9900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4" name="Rectangle 943"/>
              <p:cNvSpPr/>
              <p:nvPr/>
            </p:nvSpPr>
            <p:spPr>
              <a:xfrm>
                <a:off x="10690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5" name="Rectangle 944"/>
              <p:cNvSpPr/>
              <p:nvPr/>
            </p:nvSpPr>
            <p:spPr>
              <a:xfrm>
                <a:off x="11452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6" name="Rectangle 945"/>
              <p:cNvSpPr/>
              <p:nvPr/>
            </p:nvSpPr>
            <p:spPr>
              <a:xfrm>
                <a:off x="12214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7" name="Rectangle 946"/>
              <p:cNvSpPr/>
              <p:nvPr/>
            </p:nvSpPr>
            <p:spPr>
              <a:xfrm>
                <a:off x="12976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8" name="Rectangle 947"/>
              <p:cNvSpPr/>
              <p:nvPr/>
            </p:nvSpPr>
            <p:spPr>
              <a:xfrm>
                <a:off x="150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9" name="Rectangle 948"/>
              <p:cNvSpPr/>
              <p:nvPr/>
            </p:nvSpPr>
            <p:spPr>
              <a:xfrm>
                <a:off x="226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0" name="Rectangle 949"/>
              <p:cNvSpPr/>
              <p:nvPr/>
            </p:nvSpPr>
            <p:spPr>
              <a:xfrm>
                <a:off x="302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1" name="Rectangle 950"/>
              <p:cNvSpPr/>
              <p:nvPr/>
            </p:nvSpPr>
            <p:spPr>
              <a:xfrm>
                <a:off x="3787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2" name="Rectangle 951"/>
              <p:cNvSpPr/>
              <p:nvPr/>
            </p:nvSpPr>
            <p:spPr>
              <a:xfrm>
                <a:off x="4549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3" name="Rectangle 952"/>
              <p:cNvSpPr/>
              <p:nvPr/>
            </p:nvSpPr>
            <p:spPr>
              <a:xfrm>
                <a:off x="531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4" name="Rectangle 953"/>
              <p:cNvSpPr/>
              <p:nvPr/>
            </p:nvSpPr>
            <p:spPr>
              <a:xfrm>
                <a:off x="607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5" name="Rectangle 954"/>
              <p:cNvSpPr/>
              <p:nvPr/>
            </p:nvSpPr>
            <p:spPr>
              <a:xfrm>
                <a:off x="683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6" name="Rectangle 955"/>
              <p:cNvSpPr/>
              <p:nvPr/>
            </p:nvSpPr>
            <p:spPr>
              <a:xfrm>
                <a:off x="7614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7" name="Rectangle 956"/>
              <p:cNvSpPr/>
              <p:nvPr/>
            </p:nvSpPr>
            <p:spPr>
              <a:xfrm>
                <a:off x="8376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8" name="Rectangle 957"/>
              <p:cNvSpPr/>
              <p:nvPr/>
            </p:nvSpPr>
            <p:spPr>
              <a:xfrm>
                <a:off x="9138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9" name="Rectangle 958"/>
              <p:cNvSpPr/>
              <p:nvPr/>
            </p:nvSpPr>
            <p:spPr>
              <a:xfrm>
                <a:off x="9900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0" name="Rectangle 959"/>
              <p:cNvSpPr/>
              <p:nvPr/>
            </p:nvSpPr>
            <p:spPr>
              <a:xfrm>
                <a:off x="10690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1" name="Rectangle 960"/>
              <p:cNvSpPr/>
              <p:nvPr/>
            </p:nvSpPr>
            <p:spPr>
              <a:xfrm>
                <a:off x="11452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2" name="Rectangle 961"/>
              <p:cNvSpPr/>
              <p:nvPr/>
            </p:nvSpPr>
            <p:spPr>
              <a:xfrm>
                <a:off x="12214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3" name="Rectangle 962"/>
              <p:cNvSpPr/>
              <p:nvPr/>
            </p:nvSpPr>
            <p:spPr>
              <a:xfrm>
                <a:off x="12976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4" name="Rectangle 963"/>
              <p:cNvSpPr/>
              <p:nvPr/>
            </p:nvSpPr>
            <p:spPr>
              <a:xfrm>
                <a:off x="148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5" name="Rectangle 964"/>
              <p:cNvSpPr/>
              <p:nvPr/>
            </p:nvSpPr>
            <p:spPr>
              <a:xfrm>
                <a:off x="224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6" name="Rectangle 965"/>
              <p:cNvSpPr/>
              <p:nvPr/>
            </p:nvSpPr>
            <p:spPr>
              <a:xfrm>
                <a:off x="300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7" name="Rectangle 966"/>
              <p:cNvSpPr/>
              <p:nvPr/>
            </p:nvSpPr>
            <p:spPr>
              <a:xfrm>
                <a:off x="3770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8" name="Rectangle 967"/>
              <p:cNvSpPr/>
              <p:nvPr/>
            </p:nvSpPr>
            <p:spPr>
              <a:xfrm>
                <a:off x="4532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9" name="Rectangle 968"/>
              <p:cNvSpPr/>
              <p:nvPr/>
            </p:nvSpPr>
            <p:spPr>
              <a:xfrm>
                <a:off x="529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0" name="Rectangle 969"/>
              <p:cNvSpPr/>
              <p:nvPr/>
            </p:nvSpPr>
            <p:spPr>
              <a:xfrm>
                <a:off x="605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1" name="Rectangle 970"/>
              <p:cNvSpPr/>
              <p:nvPr/>
            </p:nvSpPr>
            <p:spPr>
              <a:xfrm>
                <a:off x="681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2" name="Rectangle 971"/>
              <p:cNvSpPr/>
              <p:nvPr/>
            </p:nvSpPr>
            <p:spPr>
              <a:xfrm>
                <a:off x="7597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3" name="Rectangle 972"/>
              <p:cNvSpPr/>
              <p:nvPr/>
            </p:nvSpPr>
            <p:spPr>
              <a:xfrm>
                <a:off x="8359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4" name="Rectangle 973"/>
              <p:cNvSpPr/>
              <p:nvPr/>
            </p:nvSpPr>
            <p:spPr>
              <a:xfrm>
                <a:off x="9121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5" name="Rectangle 974"/>
              <p:cNvSpPr/>
              <p:nvPr/>
            </p:nvSpPr>
            <p:spPr>
              <a:xfrm>
                <a:off x="9883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6" name="Rectangle 975"/>
              <p:cNvSpPr/>
              <p:nvPr/>
            </p:nvSpPr>
            <p:spPr>
              <a:xfrm>
                <a:off x="10673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7" name="Rectangle 976"/>
              <p:cNvSpPr/>
              <p:nvPr/>
            </p:nvSpPr>
            <p:spPr>
              <a:xfrm>
                <a:off x="11435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8" name="Rectangle 977"/>
              <p:cNvSpPr/>
              <p:nvPr/>
            </p:nvSpPr>
            <p:spPr>
              <a:xfrm>
                <a:off x="12197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9" name="Rectangle 978"/>
              <p:cNvSpPr/>
              <p:nvPr/>
            </p:nvSpPr>
            <p:spPr>
              <a:xfrm>
                <a:off x="12959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0" name="Rectangle 979"/>
              <p:cNvSpPr/>
              <p:nvPr/>
            </p:nvSpPr>
            <p:spPr>
              <a:xfrm>
                <a:off x="148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1" name="Rectangle 980"/>
              <p:cNvSpPr/>
              <p:nvPr/>
            </p:nvSpPr>
            <p:spPr>
              <a:xfrm>
                <a:off x="224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2" name="Rectangle 981"/>
              <p:cNvSpPr/>
              <p:nvPr/>
            </p:nvSpPr>
            <p:spPr>
              <a:xfrm>
                <a:off x="300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3" name="Rectangle 982"/>
              <p:cNvSpPr/>
              <p:nvPr/>
            </p:nvSpPr>
            <p:spPr>
              <a:xfrm>
                <a:off x="3770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4" name="Rectangle 983"/>
              <p:cNvSpPr/>
              <p:nvPr/>
            </p:nvSpPr>
            <p:spPr>
              <a:xfrm>
                <a:off x="4532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5" name="Rectangle 984"/>
              <p:cNvSpPr/>
              <p:nvPr/>
            </p:nvSpPr>
            <p:spPr>
              <a:xfrm>
                <a:off x="529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6" name="Rectangle 985"/>
              <p:cNvSpPr/>
              <p:nvPr/>
            </p:nvSpPr>
            <p:spPr>
              <a:xfrm>
                <a:off x="605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7" name="Rectangle 986"/>
              <p:cNvSpPr/>
              <p:nvPr/>
            </p:nvSpPr>
            <p:spPr>
              <a:xfrm>
                <a:off x="681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8" name="Rectangle 987"/>
              <p:cNvSpPr/>
              <p:nvPr/>
            </p:nvSpPr>
            <p:spPr>
              <a:xfrm>
                <a:off x="7597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9" name="Rectangle 988"/>
              <p:cNvSpPr/>
              <p:nvPr/>
            </p:nvSpPr>
            <p:spPr>
              <a:xfrm>
                <a:off x="8359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0" name="Rectangle 989"/>
              <p:cNvSpPr/>
              <p:nvPr/>
            </p:nvSpPr>
            <p:spPr>
              <a:xfrm>
                <a:off x="9121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1" name="Rectangle 990"/>
              <p:cNvSpPr/>
              <p:nvPr/>
            </p:nvSpPr>
            <p:spPr>
              <a:xfrm>
                <a:off x="9883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2" name="Rectangle 991"/>
              <p:cNvSpPr/>
              <p:nvPr/>
            </p:nvSpPr>
            <p:spPr>
              <a:xfrm>
                <a:off x="10673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3" name="Rectangle 992"/>
              <p:cNvSpPr/>
              <p:nvPr/>
            </p:nvSpPr>
            <p:spPr>
              <a:xfrm>
                <a:off x="11435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4" name="Rectangle 993"/>
              <p:cNvSpPr/>
              <p:nvPr/>
            </p:nvSpPr>
            <p:spPr>
              <a:xfrm>
                <a:off x="12197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5" name="Rectangle 994"/>
              <p:cNvSpPr/>
              <p:nvPr/>
            </p:nvSpPr>
            <p:spPr>
              <a:xfrm>
                <a:off x="12959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6" name="Rectangle 995"/>
              <p:cNvSpPr/>
              <p:nvPr/>
            </p:nvSpPr>
            <p:spPr>
              <a:xfrm>
                <a:off x="148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7" name="Rectangle 996"/>
              <p:cNvSpPr/>
              <p:nvPr/>
            </p:nvSpPr>
            <p:spPr>
              <a:xfrm>
                <a:off x="224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8" name="Rectangle 997"/>
              <p:cNvSpPr/>
              <p:nvPr/>
            </p:nvSpPr>
            <p:spPr>
              <a:xfrm>
                <a:off x="300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9" name="Rectangle 998"/>
              <p:cNvSpPr/>
              <p:nvPr/>
            </p:nvSpPr>
            <p:spPr>
              <a:xfrm>
                <a:off x="3770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0" name="Rectangle 999"/>
              <p:cNvSpPr/>
              <p:nvPr/>
            </p:nvSpPr>
            <p:spPr>
              <a:xfrm>
                <a:off x="4532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1" name="Rectangle 1000"/>
              <p:cNvSpPr/>
              <p:nvPr/>
            </p:nvSpPr>
            <p:spPr>
              <a:xfrm>
                <a:off x="529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2" name="Rectangle 1001"/>
              <p:cNvSpPr/>
              <p:nvPr/>
            </p:nvSpPr>
            <p:spPr>
              <a:xfrm>
                <a:off x="605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3" name="Rectangle 1002"/>
              <p:cNvSpPr/>
              <p:nvPr/>
            </p:nvSpPr>
            <p:spPr>
              <a:xfrm>
                <a:off x="681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4" name="Rectangle 1003"/>
              <p:cNvSpPr/>
              <p:nvPr/>
            </p:nvSpPr>
            <p:spPr>
              <a:xfrm>
                <a:off x="7597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5" name="Rectangle 1004"/>
              <p:cNvSpPr/>
              <p:nvPr/>
            </p:nvSpPr>
            <p:spPr>
              <a:xfrm>
                <a:off x="8359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6" name="Rectangle 1005"/>
              <p:cNvSpPr/>
              <p:nvPr/>
            </p:nvSpPr>
            <p:spPr>
              <a:xfrm>
                <a:off x="9121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7" name="Rectangle 1006"/>
              <p:cNvSpPr/>
              <p:nvPr/>
            </p:nvSpPr>
            <p:spPr>
              <a:xfrm>
                <a:off x="9883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8" name="Rectangle 1007"/>
              <p:cNvSpPr/>
              <p:nvPr/>
            </p:nvSpPr>
            <p:spPr>
              <a:xfrm>
                <a:off x="10673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9" name="Rectangle 1008"/>
              <p:cNvSpPr/>
              <p:nvPr/>
            </p:nvSpPr>
            <p:spPr>
              <a:xfrm>
                <a:off x="11435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0" name="Rectangle 1009"/>
              <p:cNvSpPr/>
              <p:nvPr/>
            </p:nvSpPr>
            <p:spPr>
              <a:xfrm>
                <a:off x="12197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1" name="Rectangle 1010"/>
              <p:cNvSpPr/>
              <p:nvPr/>
            </p:nvSpPr>
            <p:spPr>
              <a:xfrm>
                <a:off x="12959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2" name="Rectangle 1011"/>
              <p:cNvSpPr/>
              <p:nvPr/>
            </p:nvSpPr>
            <p:spPr>
              <a:xfrm>
                <a:off x="148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3" name="Rectangle 1012"/>
              <p:cNvSpPr/>
              <p:nvPr/>
            </p:nvSpPr>
            <p:spPr>
              <a:xfrm>
                <a:off x="224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4" name="Rectangle 1013"/>
              <p:cNvSpPr/>
              <p:nvPr/>
            </p:nvSpPr>
            <p:spPr>
              <a:xfrm>
                <a:off x="300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5" name="Rectangle 1014"/>
              <p:cNvSpPr/>
              <p:nvPr/>
            </p:nvSpPr>
            <p:spPr>
              <a:xfrm>
                <a:off x="3770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6" name="Rectangle 1015"/>
              <p:cNvSpPr/>
              <p:nvPr/>
            </p:nvSpPr>
            <p:spPr>
              <a:xfrm>
                <a:off x="4532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7" name="Rectangle 1016"/>
              <p:cNvSpPr/>
              <p:nvPr/>
            </p:nvSpPr>
            <p:spPr>
              <a:xfrm>
                <a:off x="529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8" name="Rectangle 1017"/>
              <p:cNvSpPr/>
              <p:nvPr/>
            </p:nvSpPr>
            <p:spPr>
              <a:xfrm>
                <a:off x="605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9" name="Rectangle 1018"/>
              <p:cNvSpPr/>
              <p:nvPr/>
            </p:nvSpPr>
            <p:spPr>
              <a:xfrm>
                <a:off x="681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0" name="Rectangle 1019"/>
              <p:cNvSpPr/>
              <p:nvPr/>
            </p:nvSpPr>
            <p:spPr>
              <a:xfrm>
                <a:off x="7597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1" name="Rectangle 1020"/>
              <p:cNvSpPr/>
              <p:nvPr/>
            </p:nvSpPr>
            <p:spPr>
              <a:xfrm>
                <a:off x="8359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2" name="Rectangle 1021"/>
              <p:cNvSpPr/>
              <p:nvPr/>
            </p:nvSpPr>
            <p:spPr>
              <a:xfrm>
                <a:off x="9121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3" name="Rectangle 1022"/>
              <p:cNvSpPr/>
              <p:nvPr/>
            </p:nvSpPr>
            <p:spPr>
              <a:xfrm>
                <a:off x="9883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4" name="Rectangle 1023"/>
              <p:cNvSpPr/>
              <p:nvPr/>
            </p:nvSpPr>
            <p:spPr>
              <a:xfrm>
                <a:off x="10673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5" name="Rectangle 1024"/>
              <p:cNvSpPr/>
              <p:nvPr/>
            </p:nvSpPr>
            <p:spPr>
              <a:xfrm>
                <a:off x="11435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6" name="Rectangle 1025"/>
              <p:cNvSpPr/>
              <p:nvPr/>
            </p:nvSpPr>
            <p:spPr>
              <a:xfrm>
                <a:off x="12197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7" name="Rectangle 1026"/>
              <p:cNvSpPr/>
              <p:nvPr/>
            </p:nvSpPr>
            <p:spPr>
              <a:xfrm>
                <a:off x="12959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28" name="Group 1027"/>
            <p:cNvGrpSpPr/>
            <p:nvPr/>
          </p:nvGrpSpPr>
          <p:grpSpPr>
            <a:xfrm>
              <a:off x="4017795" y="1201674"/>
              <a:ext cx="919518" cy="692837"/>
              <a:chOff x="148419" y="2895600"/>
              <a:chExt cx="1226024" cy="1231710"/>
            </a:xfrm>
            <a:noFill/>
          </p:grpSpPr>
          <p:sp>
            <p:nvSpPr>
              <p:cNvPr id="1029" name="Rectangle 1028"/>
              <p:cNvSpPr/>
              <p:nvPr/>
            </p:nvSpPr>
            <p:spPr>
              <a:xfrm>
                <a:off x="150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0" name="Rectangle 1029"/>
              <p:cNvSpPr/>
              <p:nvPr/>
            </p:nvSpPr>
            <p:spPr>
              <a:xfrm>
                <a:off x="226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1" name="Rectangle 1030"/>
              <p:cNvSpPr/>
              <p:nvPr/>
            </p:nvSpPr>
            <p:spPr>
              <a:xfrm>
                <a:off x="303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2" name="Rectangle 1031"/>
              <p:cNvSpPr/>
              <p:nvPr/>
            </p:nvSpPr>
            <p:spPr>
              <a:xfrm>
                <a:off x="3792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3" name="Rectangle 1032"/>
              <p:cNvSpPr/>
              <p:nvPr/>
            </p:nvSpPr>
            <p:spPr>
              <a:xfrm>
                <a:off x="4554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4" name="Rectangle 1033"/>
              <p:cNvSpPr/>
              <p:nvPr/>
            </p:nvSpPr>
            <p:spPr>
              <a:xfrm>
                <a:off x="531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5" name="Rectangle 1034"/>
              <p:cNvSpPr/>
              <p:nvPr/>
            </p:nvSpPr>
            <p:spPr>
              <a:xfrm>
                <a:off x="607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6" name="Rectangle 1035"/>
              <p:cNvSpPr/>
              <p:nvPr/>
            </p:nvSpPr>
            <p:spPr>
              <a:xfrm>
                <a:off x="684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7" name="Rectangle 1036"/>
              <p:cNvSpPr/>
              <p:nvPr/>
            </p:nvSpPr>
            <p:spPr>
              <a:xfrm>
                <a:off x="7620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8" name="Rectangle 1037"/>
              <p:cNvSpPr/>
              <p:nvPr/>
            </p:nvSpPr>
            <p:spPr>
              <a:xfrm>
                <a:off x="8382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9" name="Rectangle 1038"/>
              <p:cNvSpPr/>
              <p:nvPr/>
            </p:nvSpPr>
            <p:spPr>
              <a:xfrm>
                <a:off x="9144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0" name="Rectangle 1039"/>
              <p:cNvSpPr/>
              <p:nvPr/>
            </p:nvSpPr>
            <p:spPr>
              <a:xfrm>
                <a:off x="9906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1" name="Rectangle 1040"/>
              <p:cNvSpPr/>
              <p:nvPr/>
            </p:nvSpPr>
            <p:spPr>
              <a:xfrm>
                <a:off x="10696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2" name="Rectangle 1041"/>
              <p:cNvSpPr/>
              <p:nvPr/>
            </p:nvSpPr>
            <p:spPr>
              <a:xfrm>
                <a:off x="11458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3" name="Rectangle 1042"/>
              <p:cNvSpPr/>
              <p:nvPr/>
            </p:nvSpPr>
            <p:spPr>
              <a:xfrm>
                <a:off x="12220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4" name="Rectangle 1043"/>
              <p:cNvSpPr/>
              <p:nvPr/>
            </p:nvSpPr>
            <p:spPr>
              <a:xfrm>
                <a:off x="12982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5" name="Rectangle 1044"/>
              <p:cNvSpPr/>
              <p:nvPr/>
            </p:nvSpPr>
            <p:spPr>
              <a:xfrm>
                <a:off x="150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6" name="Rectangle 1045"/>
              <p:cNvSpPr/>
              <p:nvPr/>
            </p:nvSpPr>
            <p:spPr>
              <a:xfrm>
                <a:off x="226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7" name="Rectangle 1046"/>
              <p:cNvSpPr/>
              <p:nvPr/>
            </p:nvSpPr>
            <p:spPr>
              <a:xfrm>
                <a:off x="303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8" name="Rectangle 1047"/>
              <p:cNvSpPr/>
              <p:nvPr/>
            </p:nvSpPr>
            <p:spPr>
              <a:xfrm>
                <a:off x="3792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9" name="Rectangle 1048"/>
              <p:cNvSpPr/>
              <p:nvPr/>
            </p:nvSpPr>
            <p:spPr>
              <a:xfrm>
                <a:off x="4554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0" name="Rectangle 1049"/>
              <p:cNvSpPr/>
              <p:nvPr/>
            </p:nvSpPr>
            <p:spPr>
              <a:xfrm>
                <a:off x="531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1" name="Rectangle 1050"/>
              <p:cNvSpPr/>
              <p:nvPr/>
            </p:nvSpPr>
            <p:spPr>
              <a:xfrm>
                <a:off x="607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2" name="Rectangle 1051"/>
              <p:cNvSpPr/>
              <p:nvPr/>
            </p:nvSpPr>
            <p:spPr>
              <a:xfrm>
                <a:off x="684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3" name="Rectangle 1052"/>
              <p:cNvSpPr/>
              <p:nvPr/>
            </p:nvSpPr>
            <p:spPr>
              <a:xfrm>
                <a:off x="7620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4" name="Rectangle 1053"/>
              <p:cNvSpPr/>
              <p:nvPr/>
            </p:nvSpPr>
            <p:spPr>
              <a:xfrm>
                <a:off x="8382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5" name="Rectangle 1054"/>
              <p:cNvSpPr/>
              <p:nvPr/>
            </p:nvSpPr>
            <p:spPr>
              <a:xfrm>
                <a:off x="9144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6" name="Rectangle 1055"/>
              <p:cNvSpPr/>
              <p:nvPr/>
            </p:nvSpPr>
            <p:spPr>
              <a:xfrm>
                <a:off x="9906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7" name="Rectangle 1056"/>
              <p:cNvSpPr/>
              <p:nvPr/>
            </p:nvSpPr>
            <p:spPr>
              <a:xfrm>
                <a:off x="10696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8" name="Rectangle 1057"/>
              <p:cNvSpPr/>
              <p:nvPr/>
            </p:nvSpPr>
            <p:spPr>
              <a:xfrm>
                <a:off x="11458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9" name="Rectangle 1058"/>
              <p:cNvSpPr/>
              <p:nvPr/>
            </p:nvSpPr>
            <p:spPr>
              <a:xfrm>
                <a:off x="12220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0" name="Rectangle 1059"/>
              <p:cNvSpPr/>
              <p:nvPr/>
            </p:nvSpPr>
            <p:spPr>
              <a:xfrm>
                <a:off x="12982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1" name="Rectangle 1060"/>
              <p:cNvSpPr/>
              <p:nvPr/>
            </p:nvSpPr>
            <p:spPr>
              <a:xfrm>
                <a:off x="150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2" name="Rectangle 1061"/>
              <p:cNvSpPr/>
              <p:nvPr/>
            </p:nvSpPr>
            <p:spPr>
              <a:xfrm>
                <a:off x="226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3" name="Rectangle 1062"/>
              <p:cNvSpPr/>
              <p:nvPr/>
            </p:nvSpPr>
            <p:spPr>
              <a:xfrm>
                <a:off x="303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4" name="Rectangle 1063"/>
              <p:cNvSpPr/>
              <p:nvPr/>
            </p:nvSpPr>
            <p:spPr>
              <a:xfrm>
                <a:off x="3792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5" name="Rectangle 1064"/>
              <p:cNvSpPr/>
              <p:nvPr/>
            </p:nvSpPr>
            <p:spPr>
              <a:xfrm>
                <a:off x="4554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6" name="Rectangle 1065"/>
              <p:cNvSpPr/>
              <p:nvPr/>
            </p:nvSpPr>
            <p:spPr>
              <a:xfrm>
                <a:off x="531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7" name="Rectangle 1066"/>
              <p:cNvSpPr/>
              <p:nvPr/>
            </p:nvSpPr>
            <p:spPr>
              <a:xfrm>
                <a:off x="607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8" name="Rectangle 1067"/>
              <p:cNvSpPr/>
              <p:nvPr/>
            </p:nvSpPr>
            <p:spPr>
              <a:xfrm>
                <a:off x="684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9" name="Rectangle 1068"/>
              <p:cNvSpPr/>
              <p:nvPr/>
            </p:nvSpPr>
            <p:spPr>
              <a:xfrm>
                <a:off x="7620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0" name="Rectangle 1069"/>
              <p:cNvSpPr/>
              <p:nvPr/>
            </p:nvSpPr>
            <p:spPr>
              <a:xfrm>
                <a:off x="8382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1" name="Rectangle 1070"/>
              <p:cNvSpPr/>
              <p:nvPr/>
            </p:nvSpPr>
            <p:spPr>
              <a:xfrm>
                <a:off x="9144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2" name="Rectangle 1071"/>
              <p:cNvSpPr/>
              <p:nvPr/>
            </p:nvSpPr>
            <p:spPr>
              <a:xfrm>
                <a:off x="9906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3" name="Rectangle 1072"/>
              <p:cNvSpPr/>
              <p:nvPr/>
            </p:nvSpPr>
            <p:spPr>
              <a:xfrm>
                <a:off x="10696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4" name="Rectangle 1073"/>
              <p:cNvSpPr/>
              <p:nvPr/>
            </p:nvSpPr>
            <p:spPr>
              <a:xfrm>
                <a:off x="11458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5" name="Rectangle 1074"/>
              <p:cNvSpPr/>
              <p:nvPr/>
            </p:nvSpPr>
            <p:spPr>
              <a:xfrm>
                <a:off x="12220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6" name="Rectangle 1075"/>
              <p:cNvSpPr/>
              <p:nvPr/>
            </p:nvSpPr>
            <p:spPr>
              <a:xfrm>
                <a:off x="12982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7" name="Rectangle 1076"/>
              <p:cNvSpPr/>
              <p:nvPr/>
            </p:nvSpPr>
            <p:spPr>
              <a:xfrm>
                <a:off x="150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8" name="Rectangle 1077"/>
              <p:cNvSpPr/>
              <p:nvPr/>
            </p:nvSpPr>
            <p:spPr>
              <a:xfrm>
                <a:off x="226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9" name="Rectangle 1078"/>
              <p:cNvSpPr/>
              <p:nvPr/>
            </p:nvSpPr>
            <p:spPr>
              <a:xfrm>
                <a:off x="303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0" name="Rectangle 1079"/>
              <p:cNvSpPr/>
              <p:nvPr/>
            </p:nvSpPr>
            <p:spPr>
              <a:xfrm>
                <a:off x="3792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1" name="Rectangle 1080"/>
              <p:cNvSpPr/>
              <p:nvPr/>
            </p:nvSpPr>
            <p:spPr>
              <a:xfrm>
                <a:off x="4554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2" name="Rectangle 1081"/>
              <p:cNvSpPr/>
              <p:nvPr/>
            </p:nvSpPr>
            <p:spPr>
              <a:xfrm>
                <a:off x="531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3" name="Rectangle 1082"/>
              <p:cNvSpPr/>
              <p:nvPr/>
            </p:nvSpPr>
            <p:spPr>
              <a:xfrm>
                <a:off x="607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4" name="Rectangle 1083"/>
              <p:cNvSpPr/>
              <p:nvPr/>
            </p:nvSpPr>
            <p:spPr>
              <a:xfrm>
                <a:off x="684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5" name="Rectangle 1084"/>
              <p:cNvSpPr/>
              <p:nvPr/>
            </p:nvSpPr>
            <p:spPr>
              <a:xfrm>
                <a:off x="7620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6" name="Rectangle 1085"/>
              <p:cNvSpPr/>
              <p:nvPr/>
            </p:nvSpPr>
            <p:spPr>
              <a:xfrm>
                <a:off x="8382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7" name="Rectangle 1086"/>
              <p:cNvSpPr/>
              <p:nvPr/>
            </p:nvSpPr>
            <p:spPr>
              <a:xfrm>
                <a:off x="9144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8" name="Rectangle 1087"/>
              <p:cNvSpPr/>
              <p:nvPr/>
            </p:nvSpPr>
            <p:spPr>
              <a:xfrm>
                <a:off x="9906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9" name="Rectangle 1088"/>
              <p:cNvSpPr/>
              <p:nvPr/>
            </p:nvSpPr>
            <p:spPr>
              <a:xfrm>
                <a:off x="10696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0" name="Rectangle 1089"/>
              <p:cNvSpPr/>
              <p:nvPr/>
            </p:nvSpPr>
            <p:spPr>
              <a:xfrm>
                <a:off x="11458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1" name="Rectangle 1090"/>
              <p:cNvSpPr/>
              <p:nvPr/>
            </p:nvSpPr>
            <p:spPr>
              <a:xfrm>
                <a:off x="12220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2" name="Rectangle 1091"/>
              <p:cNvSpPr/>
              <p:nvPr/>
            </p:nvSpPr>
            <p:spPr>
              <a:xfrm>
                <a:off x="12982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3" name="Rectangle 1092"/>
              <p:cNvSpPr/>
              <p:nvPr/>
            </p:nvSpPr>
            <p:spPr>
              <a:xfrm>
                <a:off x="148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4" name="Rectangle 1093"/>
              <p:cNvSpPr/>
              <p:nvPr/>
            </p:nvSpPr>
            <p:spPr>
              <a:xfrm>
                <a:off x="225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5" name="Rectangle 1094"/>
              <p:cNvSpPr/>
              <p:nvPr/>
            </p:nvSpPr>
            <p:spPr>
              <a:xfrm>
                <a:off x="301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6" name="Rectangle 1095"/>
              <p:cNvSpPr/>
              <p:nvPr/>
            </p:nvSpPr>
            <p:spPr>
              <a:xfrm>
                <a:off x="3775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7" name="Rectangle 1096"/>
              <p:cNvSpPr/>
              <p:nvPr/>
            </p:nvSpPr>
            <p:spPr>
              <a:xfrm>
                <a:off x="4537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8" name="Rectangle 1097"/>
              <p:cNvSpPr/>
              <p:nvPr/>
            </p:nvSpPr>
            <p:spPr>
              <a:xfrm>
                <a:off x="529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9" name="Rectangle 1098"/>
              <p:cNvSpPr/>
              <p:nvPr/>
            </p:nvSpPr>
            <p:spPr>
              <a:xfrm>
                <a:off x="606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0" name="Rectangle 1099"/>
              <p:cNvSpPr/>
              <p:nvPr/>
            </p:nvSpPr>
            <p:spPr>
              <a:xfrm>
                <a:off x="682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1" name="Rectangle 1100"/>
              <p:cNvSpPr/>
              <p:nvPr/>
            </p:nvSpPr>
            <p:spPr>
              <a:xfrm>
                <a:off x="7602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2" name="Rectangle 1101"/>
              <p:cNvSpPr/>
              <p:nvPr/>
            </p:nvSpPr>
            <p:spPr>
              <a:xfrm>
                <a:off x="8364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3" name="Rectangle 1102"/>
              <p:cNvSpPr/>
              <p:nvPr/>
            </p:nvSpPr>
            <p:spPr>
              <a:xfrm>
                <a:off x="9126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4" name="Rectangle 1103"/>
              <p:cNvSpPr/>
              <p:nvPr/>
            </p:nvSpPr>
            <p:spPr>
              <a:xfrm>
                <a:off x="9888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5" name="Rectangle 1104"/>
              <p:cNvSpPr/>
              <p:nvPr/>
            </p:nvSpPr>
            <p:spPr>
              <a:xfrm>
                <a:off x="10679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6" name="Rectangle 1105"/>
              <p:cNvSpPr/>
              <p:nvPr/>
            </p:nvSpPr>
            <p:spPr>
              <a:xfrm>
                <a:off x="11441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7" name="Rectangle 1106"/>
              <p:cNvSpPr/>
              <p:nvPr/>
            </p:nvSpPr>
            <p:spPr>
              <a:xfrm>
                <a:off x="12203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8" name="Rectangle 1107"/>
              <p:cNvSpPr/>
              <p:nvPr/>
            </p:nvSpPr>
            <p:spPr>
              <a:xfrm>
                <a:off x="12965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9" name="Rectangle 1108"/>
              <p:cNvSpPr/>
              <p:nvPr/>
            </p:nvSpPr>
            <p:spPr>
              <a:xfrm>
                <a:off x="148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0" name="Rectangle 1109"/>
              <p:cNvSpPr/>
              <p:nvPr/>
            </p:nvSpPr>
            <p:spPr>
              <a:xfrm>
                <a:off x="225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1" name="Rectangle 1110"/>
              <p:cNvSpPr/>
              <p:nvPr/>
            </p:nvSpPr>
            <p:spPr>
              <a:xfrm>
                <a:off x="301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2" name="Rectangle 1111"/>
              <p:cNvSpPr/>
              <p:nvPr/>
            </p:nvSpPr>
            <p:spPr>
              <a:xfrm>
                <a:off x="3775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3" name="Rectangle 1112"/>
              <p:cNvSpPr/>
              <p:nvPr/>
            </p:nvSpPr>
            <p:spPr>
              <a:xfrm>
                <a:off x="4537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4" name="Rectangle 1113"/>
              <p:cNvSpPr/>
              <p:nvPr/>
            </p:nvSpPr>
            <p:spPr>
              <a:xfrm>
                <a:off x="529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5" name="Rectangle 1114"/>
              <p:cNvSpPr/>
              <p:nvPr/>
            </p:nvSpPr>
            <p:spPr>
              <a:xfrm>
                <a:off x="606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6" name="Rectangle 1115"/>
              <p:cNvSpPr/>
              <p:nvPr/>
            </p:nvSpPr>
            <p:spPr>
              <a:xfrm>
                <a:off x="682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7" name="Rectangle 1116"/>
              <p:cNvSpPr/>
              <p:nvPr/>
            </p:nvSpPr>
            <p:spPr>
              <a:xfrm>
                <a:off x="7602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8" name="Rectangle 1117"/>
              <p:cNvSpPr/>
              <p:nvPr/>
            </p:nvSpPr>
            <p:spPr>
              <a:xfrm>
                <a:off x="8364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9" name="Rectangle 1118"/>
              <p:cNvSpPr/>
              <p:nvPr/>
            </p:nvSpPr>
            <p:spPr>
              <a:xfrm>
                <a:off x="9126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0" name="Rectangle 1119"/>
              <p:cNvSpPr/>
              <p:nvPr/>
            </p:nvSpPr>
            <p:spPr>
              <a:xfrm>
                <a:off x="9888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1" name="Rectangle 1120"/>
              <p:cNvSpPr/>
              <p:nvPr/>
            </p:nvSpPr>
            <p:spPr>
              <a:xfrm>
                <a:off x="10679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2" name="Rectangle 1121"/>
              <p:cNvSpPr/>
              <p:nvPr/>
            </p:nvSpPr>
            <p:spPr>
              <a:xfrm>
                <a:off x="11441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3" name="Rectangle 1122"/>
              <p:cNvSpPr/>
              <p:nvPr/>
            </p:nvSpPr>
            <p:spPr>
              <a:xfrm>
                <a:off x="12203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4" name="Rectangle 1123"/>
              <p:cNvSpPr/>
              <p:nvPr/>
            </p:nvSpPr>
            <p:spPr>
              <a:xfrm>
                <a:off x="12965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5" name="Rectangle 1124"/>
              <p:cNvSpPr/>
              <p:nvPr/>
            </p:nvSpPr>
            <p:spPr>
              <a:xfrm>
                <a:off x="148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6" name="Rectangle 1125"/>
              <p:cNvSpPr/>
              <p:nvPr/>
            </p:nvSpPr>
            <p:spPr>
              <a:xfrm>
                <a:off x="225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7" name="Rectangle 1126"/>
              <p:cNvSpPr/>
              <p:nvPr/>
            </p:nvSpPr>
            <p:spPr>
              <a:xfrm>
                <a:off x="301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8" name="Rectangle 1127"/>
              <p:cNvSpPr/>
              <p:nvPr/>
            </p:nvSpPr>
            <p:spPr>
              <a:xfrm>
                <a:off x="3775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9" name="Rectangle 1128"/>
              <p:cNvSpPr/>
              <p:nvPr/>
            </p:nvSpPr>
            <p:spPr>
              <a:xfrm>
                <a:off x="4537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0" name="Rectangle 1129"/>
              <p:cNvSpPr/>
              <p:nvPr/>
            </p:nvSpPr>
            <p:spPr>
              <a:xfrm>
                <a:off x="529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1" name="Rectangle 1130"/>
              <p:cNvSpPr/>
              <p:nvPr/>
            </p:nvSpPr>
            <p:spPr>
              <a:xfrm>
                <a:off x="606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2" name="Rectangle 1131"/>
              <p:cNvSpPr/>
              <p:nvPr/>
            </p:nvSpPr>
            <p:spPr>
              <a:xfrm>
                <a:off x="682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3" name="Rectangle 1132"/>
              <p:cNvSpPr/>
              <p:nvPr/>
            </p:nvSpPr>
            <p:spPr>
              <a:xfrm>
                <a:off x="7602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4" name="Rectangle 1133"/>
              <p:cNvSpPr/>
              <p:nvPr/>
            </p:nvSpPr>
            <p:spPr>
              <a:xfrm>
                <a:off x="8364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5" name="Rectangle 1134"/>
              <p:cNvSpPr/>
              <p:nvPr/>
            </p:nvSpPr>
            <p:spPr>
              <a:xfrm>
                <a:off x="9126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6" name="Rectangle 1135"/>
              <p:cNvSpPr/>
              <p:nvPr/>
            </p:nvSpPr>
            <p:spPr>
              <a:xfrm>
                <a:off x="9888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7" name="Rectangle 1136"/>
              <p:cNvSpPr/>
              <p:nvPr/>
            </p:nvSpPr>
            <p:spPr>
              <a:xfrm>
                <a:off x="10679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8" name="Rectangle 1137"/>
              <p:cNvSpPr/>
              <p:nvPr/>
            </p:nvSpPr>
            <p:spPr>
              <a:xfrm>
                <a:off x="11441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9" name="Rectangle 1138"/>
              <p:cNvSpPr/>
              <p:nvPr/>
            </p:nvSpPr>
            <p:spPr>
              <a:xfrm>
                <a:off x="12203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40" name="Rectangle 1139"/>
              <p:cNvSpPr/>
              <p:nvPr/>
            </p:nvSpPr>
            <p:spPr>
              <a:xfrm>
                <a:off x="12965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41" name="Rectangle 1140"/>
              <p:cNvSpPr/>
              <p:nvPr/>
            </p:nvSpPr>
            <p:spPr>
              <a:xfrm>
                <a:off x="148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42" name="Rectangle 1141"/>
              <p:cNvSpPr/>
              <p:nvPr/>
            </p:nvSpPr>
            <p:spPr>
              <a:xfrm>
                <a:off x="225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43" name="Rectangle 1142"/>
              <p:cNvSpPr/>
              <p:nvPr/>
            </p:nvSpPr>
            <p:spPr>
              <a:xfrm>
                <a:off x="301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44" name="Rectangle 1143"/>
              <p:cNvSpPr/>
              <p:nvPr/>
            </p:nvSpPr>
            <p:spPr>
              <a:xfrm>
                <a:off x="3775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45" name="Rectangle 1144"/>
              <p:cNvSpPr/>
              <p:nvPr/>
            </p:nvSpPr>
            <p:spPr>
              <a:xfrm>
                <a:off x="4537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46" name="Rectangle 1145"/>
              <p:cNvSpPr/>
              <p:nvPr/>
            </p:nvSpPr>
            <p:spPr>
              <a:xfrm>
                <a:off x="529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47" name="Rectangle 1146"/>
              <p:cNvSpPr/>
              <p:nvPr/>
            </p:nvSpPr>
            <p:spPr>
              <a:xfrm>
                <a:off x="606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48" name="Rectangle 1147"/>
              <p:cNvSpPr/>
              <p:nvPr/>
            </p:nvSpPr>
            <p:spPr>
              <a:xfrm>
                <a:off x="682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49" name="Rectangle 1148"/>
              <p:cNvSpPr/>
              <p:nvPr/>
            </p:nvSpPr>
            <p:spPr>
              <a:xfrm>
                <a:off x="7602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50" name="Rectangle 1149"/>
              <p:cNvSpPr/>
              <p:nvPr/>
            </p:nvSpPr>
            <p:spPr>
              <a:xfrm>
                <a:off x="8364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51" name="Rectangle 1150"/>
              <p:cNvSpPr/>
              <p:nvPr/>
            </p:nvSpPr>
            <p:spPr>
              <a:xfrm>
                <a:off x="9126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52" name="Rectangle 1151"/>
              <p:cNvSpPr/>
              <p:nvPr/>
            </p:nvSpPr>
            <p:spPr>
              <a:xfrm>
                <a:off x="9888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53" name="Rectangle 1152"/>
              <p:cNvSpPr/>
              <p:nvPr/>
            </p:nvSpPr>
            <p:spPr>
              <a:xfrm>
                <a:off x="10679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54" name="Rectangle 1153"/>
              <p:cNvSpPr/>
              <p:nvPr/>
            </p:nvSpPr>
            <p:spPr>
              <a:xfrm>
                <a:off x="11441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55" name="Rectangle 1154"/>
              <p:cNvSpPr/>
              <p:nvPr/>
            </p:nvSpPr>
            <p:spPr>
              <a:xfrm>
                <a:off x="12203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56" name="Rectangle 1155"/>
              <p:cNvSpPr/>
              <p:nvPr/>
            </p:nvSpPr>
            <p:spPr>
              <a:xfrm>
                <a:off x="12965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57" name="Rectangle 1156"/>
              <p:cNvSpPr/>
              <p:nvPr/>
            </p:nvSpPr>
            <p:spPr>
              <a:xfrm>
                <a:off x="150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58" name="Rectangle 1157"/>
              <p:cNvSpPr/>
              <p:nvPr/>
            </p:nvSpPr>
            <p:spPr>
              <a:xfrm>
                <a:off x="226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59" name="Rectangle 1158"/>
              <p:cNvSpPr/>
              <p:nvPr/>
            </p:nvSpPr>
            <p:spPr>
              <a:xfrm>
                <a:off x="302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60" name="Rectangle 1159"/>
              <p:cNvSpPr/>
              <p:nvPr/>
            </p:nvSpPr>
            <p:spPr>
              <a:xfrm>
                <a:off x="3787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61" name="Rectangle 1160"/>
              <p:cNvSpPr/>
              <p:nvPr/>
            </p:nvSpPr>
            <p:spPr>
              <a:xfrm>
                <a:off x="4549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62" name="Rectangle 1161"/>
              <p:cNvSpPr/>
              <p:nvPr/>
            </p:nvSpPr>
            <p:spPr>
              <a:xfrm>
                <a:off x="531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63" name="Rectangle 1162"/>
              <p:cNvSpPr/>
              <p:nvPr/>
            </p:nvSpPr>
            <p:spPr>
              <a:xfrm>
                <a:off x="607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64" name="Rectangle 1163"/>
              <p:cNvSpPr/>
              <p:nvPr/>
            </p:nvSpPr>
            <p:spPr>
              <a:xfrm>
                <a:off x="683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65" name="Rectangle 1164"/>
              <p:cNvSpPr/>
              <p:nvPr/>
            </p:nvSpPr>
            <p:spPr>
              <a:xfrm>
                <a:off x="7614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66" name="Rectangle 1165"/>
              <p:cNvSpPr/>
              <p:nvPr/>
            </p:nvSpPr>
            <p:spPr>
              <a:xfrm>
                <a:off x="8376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67" name="Rectangle 1166"/>
              <p:cNvSpPr/>
              <p:nvPr/>
            </p:nvSpPr>
            <p:spPr>
              <a:xfrm>
                <a:off x="9138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68" name="Rectangle 1167"/>
              <p:cNvSpPr/>
              <p:nvPr/>
            </p:nvSpPr>
            <p:spPr>
              <a:xfrm>
                <a:off x="9900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69" name="Rectangle 1168"/>
              <p:cNvSpPr/>
              <p:nvPr/>
            </p:nvSpPr>
            <p:spPr>
              <a:xfrm>
                <a:off x="10690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70" name="Rectangle 1169"/>
              <p:cNvSpPr/>
              <p:nvPr/>
            </p:nvSpPr>
            <p:spPr>
              <a:xfrm>
                <a:off x="11452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71" name="Rectangle 1170"/>
              <p:cNvSpPr/>
              <p:nvPr/>
            </p:nvSpPr>
            <p:spPr>
              <a:xfrm>
                <a:off x="12214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72" name="Rectangle 1171"/>
              <p:cNvSpPr/>
              <p:nvPr/>
            </p:nvSpPr>
            <p:spPr>
              <a:xfrm>
                <a:off x="12976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73" name="Rectangle 1172"/>
              <p:cNvSpPr/>
              <p:nvPr/>
            </p:nvSpPr>
            <p:spPr>
              <a:xfrm>
                <a:off x="150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74" name="Rectangle 1173"/>
              <p:cNvSpPr/>
              <p:nvPr/>
            </p:nvSpPr>
            <p:spPr>
              <a:xfrm>
                <a:off x="226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75" name="Rectangle 1174"/>
              <p:cNvSpPr/>
              <p:nvPr/>
            </p:nvSpPr>
            <p:spPr>
              <a:xfrm>
                <a:off x="302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76" name="Rectangle 1175"/>
              <p:cNvSpPr/>
              <p:nvPr/>
            </p:nvSpPr>
            <p:spPr>
              <a:xfrm>
                <a:off x="3787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77" name="Rectangle 1176"/>
              <p:cNvSpPr/>
              <p:nvPr/>
            </p:nvSpPr>
            <p:spPr>
              <a:xfrm>
                <a:off x="4549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78" name="Rectangle 1177"/>
              <p:cNvSpPr/>
              <p:nvPr/>
            </p:nvSpPr>
            <p:spPr>
              <a:xfrm>
                <a:off x="531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79" name="Rectangle 1178"/>
              <p:cNvSpPr/>
              <p:nvPr/>
            </p:nvSpPr>
            <p:spPr>
              <a:xfrm>
                <a:off x="607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0" name="Rectangle 1179"/>
              <p:cNvSpPr/>
              <p:nvPr/>
            </p:nvSpPr>
            <p:spPr>
              <a:xfrm>
                <a:off x="683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1" name="Rectangle 1180"/>
              <p:cNvSpPr/>
              <p:nvPr/>
            </p:nvSpPr>
            <p:spPr>
              <a:xfrm>
                <a:off x="7614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2" name="Rectangle 1181"/>
              <p:cNvSpPr/>
              <p:nvPr/>
            </p:nvSpPr>
            <p:spPr>
              <a:xfrm>
                <a:off x="8376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3" name="Rectangle 1182"/>
              <p:cNvSpPr/>
              <p:nvPr/>
            </p:nvSpPr>
            <p:spPr>
              <a:xfrm>
                <a:off x="9138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4" name="Rectangle 1183"/>
              <p:cNvSpPr/>
              <p:nvPr/>
            </p:nvSpPr>
            <p:spPr>
              <a:xfrm>
                <a:off x="9900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5" name="Rectangle 1184"/>
              <p:cNvSpPr/>
              <p:nvPr/>
            </p:nvSpPr>
            <p:spPr>
              <a:xfrm>
                <a:off x="10690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6" name="Rectangle 1185"/>
              <p:cNvSpPr/>
              <p:nvPr/>
            </p:nvSpPr>
            <p:spPr>
              <a:xfrm>
                <a:off x="11452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7" name="Rectangle 1186"/>
              <p:cNvSpPr/>
              <p:nvPr/>
            </p:nvSpPr>
            <p:spPr>
              <a:xfrm>
                <a:off x="12214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8" name="Rectangle 1187"/>
              <p:cNvSpPr/>
              <p:nvPr/>
            </p:nvSpPr>
            <p:spPr>
              <a:xfrm>
                <a:off x="12976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9" name="Rectangle 1188"/>
              <p:cNvSpPr/>
              <p:nvPr/>
            </p:nvSpPr>
            <p:spPr>
              <a:xfrm>
                <a:off x="150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0" name="Rectangle 1189"/>
              <p:cNvSpPr/>
              <p:nvPr/>
            </p:nvSpPr>
            <p:spPr>
              <a:xfrm>
                <a:off x="226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1" name="Rectangle 1190"/>
              <p:cNvSpPr/>
              <p:nvPr/>
            </p:nvSpPr>
            <p:spPr>
              <a:xfrm>
                <a:off x="302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2" name="Rectangle 1191"/>
              <p:cNvSpPr/>
              <p:nvPr/>
            </p:nvSpPr>
            <p:spPr>
              <a:xfrm>
                <a:off x="3787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3" name="Rectangle 1192"/>
              <p:cNvSpPr/>
              <p:nvPr/>
            </p:nvSpPr>
            <p:spPr>
              <a:xfrm>
                <a:off x="4549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4" name="Rectangle 1193"/>
              <p:cNvSpPr/>
              <p:nvPr/>
            </p:nvSpPr>
            <p:spPr>
              <a:xfrm>
                <a:off x="531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5" name="Rectangle 1194"/>
              <p:cNvSpPr/>
              <p:nvPr/>
            </p:nvSpPr>
            <p:spPr>
              <a:xfrm>
                <a:off x="607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6" name="Rectangle 1195"/>
              <p:cNvSpPr/>
              <p:nvPr/>
            </p:nvSpPr>
            <p:spPr>
              <a:xfrm>
                <a:off x="683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7" name="Rectangle 1196"/>
              <p:cNvSpPr/>
              <p:nvPr/>
            </p:nvSpPr>
            <p:spPr>
              <a:xfrm>
                <a:off x="7614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8" name="Rectangle 1197"/>
              <p:cNvSpPr/>
              <p:nvPr/>
            </p:nvSpPr>
            <p:spPr>
              <a:xfrm>
                <a:off x="8376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9" name="Rectangle 1198"/>
              <p:cNvSpPr/>
              <p:nvPr/>
            </p:nvSpPr>
            <p:spPr>
              <a:xfrm>
                <a:off x="9138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00" name="Rectangle 1199"/>
              <p:cNvSpPr/>
              <p:nvPr/>
            </p:nvSpPr>
            <p:spPr>
              <a:xfrm>
                <a:off x="9900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01" name="Rectangle 1200"/>
              <p:cNvSpPr/>
              <p:nvPr/>
            </p:nvSpPr>
            <p:spPr>
              <a:xfrm>
                <a:off x="10690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02" name="Rectangle 1201"/>
              <p:cNvSpPr/>
              <p:nvPr/>
            </p:nvSpPr>
            <p:spPr>
              <a:xfrm>
                <a:off x="11452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03" name="Rectangle 1202"/>
              <p:cNvSpPr/>
              <p:nvPr/>
            </p:nvSpPr>
            <p:spPr>
              <a:xfrm>
                <a:off x="12214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04" name="Rectangle 1203"/>
              <p:cNvSpPr/>
              <p:nvPr/>
            </p:nvSpPr>
            <p:spPr>
              <a:xfrm>
                <a:off x="12976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05" name="Rectangle 1204"/>
              <p:cNvSpPr/>
              <p:nvPr/>
            </p:nvSpPr>
            <p:spPr>
              <a:xfrm>
                <a:off x="150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06" name="Rectangle 1205"/>
              <p:cNvSpPr/>
              <p:nvPr/>
            </p:nvSpPr>
            <p:spPr>
              <a:xfrm>
                <a:off x="226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07" name="Rectangle 1206"/>
              <p:cNvSpPr/>
              <p:nvPr/>
            </p:nvSpPr>
            <p:spPr>
              <a:xfrm>
                <a:off x="302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08" name="Rectangle 1207"/>
              <p:cNvSpPr/>
              <p:nvPr/>
            </p:nvSpPr>
            <p:spPr>
              <a:xfrm>
                <a:off x="3787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09" name="Rectangle 1208"/>
              <p:cNvSpPr/>
              <p:nvPr/>
            </p:nvSpPr>
            <p:spPr>
              <a:xfrm>
                <a:off x="4549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10" name="Rectangle 1209"/>
              <p:cNvSpPr/>
              <p:nvPr/>
            </p:nvSpPr>
            <p:spPr>
              <a:xfrm>
                <a:off x="531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11" name="Rectangle 1210"/>
              <p:cNvSpPr/>
              <p:nvPr/>
            </p:nvSpPr>
            <p:spPr>
              <a:xfrm>
                <a:off x="607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12" name="Rectangle 1211"/>
              <p:cNvSpPr/>
              <p:nvPr/>
            </p:nvSpPr>
            <p:spPr>
              <a:xfrm>
                <a:off x="683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13" name="Rectangle 1212"/>
              <p:cNvSpPr/>
              <p:nvPr/>
            </p:nvSpPr>
            <p:spPr>
              <a:xfrm>
                <a:off x="7614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14" name="Rectangle 1213"/>
              <p:cNvSpPr/>
              <p:nvPr/>
            </p:nvSpPr>
            <p:spPr>
              <a:xfrm>
                <a:off x="8376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15" name="Rectangle 1214"/>
              <p:cNvSpPr/>
              <p:nvPr/>
            </p:nvSpPr>
            <p:spPr>
              <a:xfrm>
                <a:off x="9138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16" name="Rectangle 1215"/>
              <p:cNvSpPr/>
              <p:nvPr/>
            </p:nvSpPr>
            <p:spPr>
              <a:xfrm>
                <a:off x="9900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17" name="Rectangle 1216"/>
              <p:cNvSpPr/>
              <p:nvPr/>
            </p:nvSpPr>
            <p:spPr>
              <a:xfrm>
                <a:off x="10690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18" name="Rectangle 1217"/>
              <p:cNvSpPr/>
              <p:nvPr/>
            </p:nvSpPr>
            <p:spPr>
              <a:xfrm>
                <a:off x="11452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19" name="Rectangle 1218"/>
              <p:cNvSpPr/>
              <p:nvPr/>
            </p:nvSpPr>
            <p:spPr>
              <a:xfrm>
                <a:off x="12214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0" name="Rectangle 1219"/>
              <p:cNvSpPr/>
              <p:nvPr/>
            </p:nvSpPr>
            <p:spPr>
              <a:xfrm>
                <a:off x="12976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1" name="Rectangle 1220"/>
              <p:cNvSpPr/>
              <p:nvPr/>
            </p:nvSpPr>
            <p:spPr>
              <a:xfrm>
                <a:off x="148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2" name="Rectangle 1221"/>
              <p:cNvSpPr/>
              <p:nvPr/>
            </p:nvSpPr>
            <p:spPr>
              <a:xfrm>
                <a:off x="224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3" name="Rectangle 1222"/>
              <p:cNvSpPr/>
              <p:nvPr/>
            </p:nvSpPr>
            <p:spPr>
              <a:xfrm>
                <a:off x="300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4" name="Rectangle 1223"/>
              <p:cNvSpPr/>
              <p:nvPr/>
            </p:nvSpPr>
            <p:spPr>
              <a:xfrm>
                <a:off x="3770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5" name="Rectangle 1224"/>
              <p:cNvSpPr/>
              <p:nvPr/>
            </p:nvSpPr>
            <p:spPr>
              <a:xfrm>
                <a:off x="4532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6" name="Rectangle 1225"/>
              <p:cNvSpPr/>
              <p:nvPr/>
            </p:nvSpPr>
            <p:spPr>
              <a:xfrm>
                <a:off x="529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7" name="Rectangle 1226"/>
              <p:cNvSpPr/>
              <p:nvPr/>
            </p:nvSpPr>
            <p:spPr>
              <a:xfrm>
                <a:off x="605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8" name="Rectangle 1227"/>
              <p:cNvSpPr/>
              <p:nvPr/>
            </p:nvSpPr>
            <p:spPr>
              <a:xfrm>
                <a:off x="681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9" name="Rectangle 1228"/>
              <p:cNvSpPr/>
              <p:nvPr/>
            </p:nvSpPr>
            <p:spPr>
              <a:xfrm>
                <a:off x="7597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0" name="Rectangle 1229"/>
              <p:cNvSpPr/>
              <p:nvPr/>
            </p:nvSpPr>
            <p:spPr>
              <a:xfrm>
                <a:off x="8359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1" name="Rectangle 1230"/>
              <p:cNvSpPr/>
              <p:nvPr/>
            </p:nvSpPr>
            <p:spPr>
              <a:xfrm>
                <a:off x="9121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2" name="Rectangle 1231"/>
              <p:cNvSpPr/>
              <p:nvPr/>
            </p:nvSpPr>
            <p:spPr>
              <a:xfrm>
                <a:off x="9883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3" name="Rectangle 1232"/>
              <p:cNvSpPr/>
              <p:nvPr/>
            </p:nvSpPr>
            <p:spPr>
              <a:xfrm>
                <a:off x="10673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4" name="Rectangle 1233"/>
              <p:cNvSpPr/>
              <p:nvPr/>
            </p:nvSpPr>
            <p:spPr>
              <a:xfrm>
                <a:off x="11435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5" name="Rectangle 1234"/>
              <p:cNvSpPr/>
              <p:nvPr/>
            </p:nvSpPr>
            <p:spPr>
              <a:xfrm>
                <a:off x="12197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6" name="Rectangle 1235"/>
              <p:cNvSpPr/>
              <p:nvPr/>
            </p:nvSpPr>
            <p:spPr>
              <a:xfrm>
                <a:off x="12959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7" name="Rectangle 1236"/>
              <p:cNvSpPr/>
              <p:nvPr/>
            </p:nvSpPr>
            <p:spPr>
              <a:xfrm>
                <a:off x="148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8" name="Rectangle 1237"/>
              <p:cNvSpPr/>
              <p:nvPr/>
            </p:nvSpPr>
            <p:spPr>
              <a:xfrm>
                <a:off x="224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9" name="Rectangle 1238"/>
              <p:cNvSpPr/>
              <p:nvPr/>
            </p:nvSpPr>
            <p:spPr>
              <a:xfrm>
                <a:off x="300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0" name="Rectangle 1239"/>
              <p:cNvSpPr/>
              <p:nvPr/>
            </p:nvSpPr>
            <p:spPr>
              <a:xfrm>
                <a:off x="3770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1" name="Rectangle 1240"/>
              <p:cNvSpPr/>
              <p:nvPr/>
            </p:nvSpPr>
            <p:spPr>
              <a:xfrm>
                <a:off x="4532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2" name="Rectangle 1241"/>
              <p:cNvSpPr/>
              <p:nvPr/>
            </p:nvSpPr>
            <p:spPr>
              <a:xfrm>
                <a:off x="529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3" name="Rectangle 1242"/>
              <p:cNvSpPr/>
              <p:nvPr/>
            </p:nvSpPr>
            <p:spPr>
              <a:xfrm>
                <a:off x="605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4" name="Rectangle 1243"/>
              <p:cNvSpPr/>
              <p:nvPr/>
            </p:nvSpPr>
            <p:spPr>
              <a:xfrm>
                <a:off x="681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5" name="Rectangle 1244"/>
              <p:cNvSpPr/>
              <p:nvPr/>
            </p:nvSpPr>
            <p:spPr>
              <a:xfrm>
                <a:off x="7597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6" name="Rectangle 1245"/>
              <p:cNvSpPr/>
              <p:nvPr/>
            </p:nvSpPr>
            <p:spPr>
              <a:xfrm>
                <a:off x="8359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7" name="Rectangle 1246"/>
              <p:cNvSpPr/>
              <p:nvPr/>
            </p:nvSpPr>
            <p:spPr>
              <a:xfrm>
                <a:off x="9121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8" name="Rectangle 1247"/>
              <p:cNvSpPr/>
              <p:nvPr/>
            </p:nvSpPr>
            <p:spPr>
              <a:xfrm>
                <a:off x="9883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9" name="Rectangle 1248"/>
              <p:cNvSpPr/>
              <p:nvPr/>
            </p:nvSpPr>
            <p:spPr>
              <a:xfrm>
                <a:off x="10673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50" name="Rectangle 1249"/>
              <p:cNvSpPr/>
              <p:nvPr/>
            </p:nvSpPr>
            <p:spPr>
              <a:xfrm>
                <a:off x="11435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51" name="Rectangle 1250"/>
              <p:cNvSpPr/>
              <p:nvPr/>
            </p:nvSpPr>
            <p:spPr>
              <a:xfrm>
                <a:off x="12197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52" name="Rectangle 1251"/>
              <p:cNvSpPr/>
              <p:nvPr/>
            </p:nvSpPr>
            <p:spPr>
              <a:xfrm>
                <a:off x="12959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53" name="Rectangle 1252"/>
              <p:cNvSpPr/>
              <p:nvPr/>
            </p:nvSpPr>
            <p:spPr>
              <a:xfrm>
                <a:off x="148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54" name="Rectangle 1253"/>
              <p:cNvSpPr/>
              <p:nvPr/>
            </p:nvSpPr>
            <p:spPr>
              <a:xfrm>
                <a:off x="224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55" name="Rectangle 1254"/>
              <p:cNvSpPr/>
              <p:nvPr/>
            </p:nvSpPr>
            <p:spPr>
              <a:xfrm>
                <a:off x="300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56" name="Rectangle 1255"/>
              <p:cNvSpPr/>
              <p:nvPr/>
            </p:nvSpPr>
            <p:spPr>
              <a:xfrm>
                <a:off x="3770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57" name="Rectangle 1256"/>
              <p:cNvSpPr/>
              <p:nvPr/>
            </p:nvSpPr>
            <p:spPr>
              <a:xfrm>
                <a:off x="4532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58" name="Rectangle 1257"/>
              <p:cNvSpPr/>
              <p:nvPr/>
            </p:nvSpPr>
            <p:spPr>
              <a:xfrm>
                <a:off x="529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59" name="Rectangle 1258"/>
              <p:cNvSpPr/>
              <p:nvPr/>
            </p:nvSpPr>
            <p:spPr>
              <a:xfrm>
                <a:off x="605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0" name="Rectangle 1259"/>
              <p:cNvSpPr/>
              <p:nvPr/>
            </p:nvSpPr>
            <p:spPr>
              <a:xfrm>
                <a:off x="681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1" name="Rectangle 1260"/>
              <p:cNvSpPr/>
              <p:nvPr/>
            </p:nvSpPr>
            <p:spPr>
              <a:xfrm>
                <a:off x="7597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2" name="Rectangle 1261"/>
              <p:cNvSpPr/>
              <p:nvPr/>
            </p:nvSpPr>
            <p:spPr>
              <a:xfrm>
                <a:off x="8359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3" name="Rectangle 1262"/>
              <p:cNvSpPr/>
              <p:nvPr/>
            </p:nvSpPr>
            <p:spPr>
              <a:xfrm>
                <a:off x="9121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4" name="Rectangle 1263"/>
              <p:cNvSpPr/>
              <p:nvPr/>
            </p:nvSpPr>
            <p:spPr>
              <a:xfrm>
                <a:off x="9883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5" name="Rectangle 1264"/>
              <p:cNvSpPr/>
              <p:nvPr/>
            </p:nvSpPr>
            <p:spPr>
              <a:xfrm>
                <a:off x="10673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6" name="Rectangle 1265"/>
              <p:cNvSpPr/>
              <p:nvPr/>
            </p:nvSpPr>
            <p:spPr>
              <a:xfrm>
                <a:off x="11435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7" name="Rectangle 1266"/>
              <p:cNvSpPr/>
              <p:nvPr/>
            </p:nvSpPr>
            <p:spPr>
              <a:xfrm>
                <a:off x="12197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8" name="Rectangle 1267"/>
              <p:cNvSpPr/>
              <p:nvPr/>
            </p:nvSpPr>
            <p:spPr>
              <a:xfrm>
                <a:off x="12959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9" name="Rectangle 1268"/>
              <p:cNvSpPr/>
              <p:nvPr/>
            </p:nvSpPr>
            <p:spPr>
              <a:xfrm>
                <a:off x="148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0" name="Rectangle 1269"/>
              <p:cNvSpPr/>
              <p:nvPr/>
            </p:nvSpPr>
            <p:spPr>
              <a:xfrm>
                <a:off x="224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1" name="Rectangle 1270"/>
              <p:cNvSpPr/>
              <p:nvPr/>
            </p:nvSpPr>
            <p:spPr>
              <a:xfrm>
                <a:off x="300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2" name="Rectangle 1271"/>
              <p:cNvSpPr/>
              <p:nvPr/>
            </p:nvSpPr>
            <p:spPr>
              <a:xfrm>
                <a:off x="3770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3" name="Rectangle 1272"/>
              <p:cNvSpPr/>
              <p:nvPr/>
            </p:nvSpPr>
            <p:spPr>
              <a:xfrm>
                <a:off x="4532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4" name="Rectangle 1273"/>
              <p:cNvSpPr/>
              <p:nvPr/>
            </p:nvSpPr>
            <p:spPr>
              <a:xfrm>
                <a:off x="529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5" name="Rectangle 1274"/>
              <p:cNvSpPr/>
              <p:nvPr/>
            </p:nvSpPr>
            <p:spPr>
              <a:xfrm>
                <a:off x="605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6" name="Rectangle 1275"/>
              <p:cNvSpPr/>
              <p:nvPr/>
            </p:nvSpPr>
            <p:spPr>
              <a:xfrm>
                <a:off x="681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7" name="Rectangle 1276"/>
              <p:cNvSpPr/>
              <p:nvPr/>
            </p:nvSpPr>
            <p:spPr>
              <a:xfrm>
                <a:off x="7597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8" name="Rectangle 1277"/>
              <p:cNvSpPr/>
              <p:nvPr/>
            </p:nvSpPr>
            <p:spPr>
              <a:xfrm>
                <a:off x="8359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9" name="Rectangle 1278"/>
              <p:cNvSpPr/>
              <p:nvPr/>
            </p:nvSpPr>
            <p:spPr>
              <a:xfrm>
                <a:off x="9121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0" name="Rectangle 1279"/>
              <p:cNvSpPr/>
              <p:nvPr/>
            </p:nvSpPr>
            <p:spPr>
              <a:xfrm>
                <a:off x="9883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1" name="Rectangle 1280"/>
              <p:cNvSpPr/>
              <p:nvPr/>
            </p:nvSpPr>
            <p:spPr>
              <a:xfrm>
                <a:off x="10673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2" name="Rectangle 1281"/>
              <p:cNvSpPr/>
              <p:nvPr/>
            </p:nvSpPr>
            <p:spPr>
              <a:xfrm>
                <a:off x="11435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3" name="Rectangle 1282"/>
              <p:cNvSpPr/>
              <p:nvPr/>
            </p:nvSpPr>
            <p:spPr>
              <a:xfrm>
                <a:off x="12197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4" name="Rectangle 1283"/>
              <p:cNvSpPr/>
              <p:nvPr/>
            </p:nvSpPr>
            <p:spPr>
              <a:xfrm>
                <a:off x="12959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85" name="Group 1284"/>
            <p:cNvGrpSpPr/>
            <p:nvPr/>
          </p:nvGrpSpPr>
          <p:grpSpPr>
            <a:xfrm>
              <a:off x="4926224" y="1201674"/>
              <a:ext cx="919518" cy="692837"/>
              <a:chOff x="148419" y="2895600"/>
              <a:chExt cx="1226024" cy="1231710"/>
            </a:xfrm>
            <a:noFill/>
          </p:grpSpPr>
          <p:sp>
            <p:nvSpPr>
              <p:cNvPr id="1286" name="Rectangle 1285"/>
              <p:cNvSpPr/>
              <p:nvPr/>
            </p:nvSpPr>
            <p:spPr>
              <a:xfrm>
                <a:off x="150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7" name="Rectangle 1286"/>
              <p:cNvSpPr/>
              <p:nvPr/>
            </p:nvSpPr>
            <p:spPr>
              <a:xfrm>
                <a:off x="226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8" name="Rectangle 1287"/>
              <p:cNvSpPr/>
              <p:nvPr/>
            </p:nvSpPr>
            <p:spPr>
              <a:xfrm>
                <a:off x="303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9" name="Rectangle 1288"/>
              <p:cNvSpPr/>
              <p:nvPr/>
            </p:nvSpPr>
            <p:spPr>
              <a:xfrm>
                <a:off x="3792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0" name="Rectangle 1289"/>
              <p:cNvSpPr/>
              <p:nvPr/>
            </p:nvSpPr>
            <p:spPr>
              <a:xfrm>
                <a:off x="4554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1" name="Rectangle 1290"/>
              <p:cNvSpPr/>
              <p:nvPr/>
            </p:nvSpPr>
            <p:spPr>
              <a:xfrm>
                <a:off x="531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2" name="Rectangle 1291"/>
              <p:cNvSpPr/>
              <p:nvPr/>
            </p:nvSpPr>
            <p:spPr>
              <a:xfrm>
                <a:off x="607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3" name="Rectangle 1292"/>
              <p:cNvSpPr/>
              <p:nvPr/>
            </p:nvSpPr>
            <p:spPr>
              <a:xfrm>
                <a:off x="684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4" name="Rectangle 1293"/>
              <p:cNvSpPr/>
              <p:nvPr/>
            </p:nvSpPr>
            <p:spPr>
              <a:xfrm>
                <a:off x="7620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5" name="Rectangle 1294"/>
              <p:cNvSpPr/>
              <p:nvPr/>
            </p:nvSpPr>
            <p:spPr>
              <a:xfrm>
                <a:off x="8382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6" name="Rectangle 1295"/>
              <p:cNvSpPr/>
              <p:nvPr/>
            </p:nvSpPr>
            <p:spPr>
              <a:xfrm>
                <a:off x="9144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7" name="Rectangle 1296"/>
              <p:cNvSpPr/>
              <p:nvPr/>
            </p:nvSpPr>
            <p:spPr>
              <a:xfrm>
                <a:off x="9906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8" name="Rectangle 1297"/>
              <p:cNvSpPr/>
              <p:nvPr/>
            </p:nvSpPr>
            <p:spPr>
              <a:xfrm>
                <a:off x="10696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9" name="Rectangle 1298"/>
              <p:cNvSpPr/>
              <p:nvPr/>
            </p:nvSpPr>
            <p:spPr>
              <a:xfrm>
                <a:off x="11458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0" name="Rectangle 1299"/>
              <p:cNvSpPr/>
              <p:nvPr/>
            </p:nvSpPr>
            <p:spPr>
              <a:xfrm>
                <a:off x="12220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1" name="Rectangle 1300"/>
              <p:cNvSpPr/>
              <p:nvPr/>
            </p:nvSpPr>
            <p:spPr>
              <a:xfrm>
                <a:off x="12982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2" name="Rectangle 1301"/>
              <p:cNvSpPr/>
              <p:nvPr/>
            </p:nvSpPr>
            <p:spPr>
              <a:xfrm>
                <a:off x="150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3" name="Rectangle 1302"/>
              <p:cNvSpPr/>
              <p:nvPr/>
            </p:nvSpPr>
            <p:spPr>
              <a:xfrm>
                <a:off x="226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4" name="Rectangle 1303"/>
              <p:cNvSpPr/>
              <p:nvPr/>
            </p:nvSpPr>
            <p:spPr>
              <a:xfrm>
                <a:off x="303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5" name="Rectangle 1304"/>
              <p:cNvSpPr/>
              <p:nvPr/>
            </p:nvSpPr>
            <p:spPr>
              <a:xfrm>
                <a:off x="3792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6" name="Rectangle 1305"/>
              <p:cNvSpPr/>
              <p:nvPr/>
            </p:nvSpPr>
            <p:spPr>
              <a:xfrm>
                <a:off x="4554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7" name="Rectangle 1306"/>
              <p:cNvSpPr/>
              <p:nvPr/>
            </p:nvSpPr>
            <p:spPr>
              <a:xfrm>
                <a:off x="531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8" name="Rectangle 1307"/>
              <p:cNvSpPr/>
              <p:nvPr/>
            </p:nvSpPr>
            <p:spPr>
              <a:xfrm>
                <a:off x="607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9" name="Rectangle 1308"/>
              <p:cNvSpPr/>
              <p:nvPr/>
            </p:nvSpPr>
            <p:spPr>
              <a:xfrm>
                <a:off x="684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0" name="Rectangle 1309"/>
              <p:cNvSpPr/>
              <p:nvPr/>
            </p:nvSpPr>
            <p:spPr>
              <a:xfrm>
                <a:off x="7620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1" name="Rectangle 1310"/>
              <p:cNvSpPr/>
              <p:nvPr/>
            </p:nvSpPr>
            <p:spPr>
              <a:xfrm>
                <a:off x="8382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2" name="Rectangle 1311"/>
              <p:cNvSpPr/>
              <p:nvPr/>
            </p:nvSpPr>
            <p:spPr>
              <a:xfrm>
                <a:off x="9144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3" name="Rectangle 1312"/>
              <p:cNvSpPr/>
              <p:nvPr/>
            </p:nvSpPr>
            <p:spPr>
              <a:xfrm>
                <a:off x="9906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4" name="Rectangle 1313"/>
              <p:cNvSpPr/>
              <p:nvPr/>
            </p:nvSpPr>
            <p:spPr>
              <a:xfrm>
                <a:off x="10696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5" name="Rectangle 1314"/>
              <p:cNvSpPr/>
              <p:nvPr/>
            </p:nvSpPr>
            <p:spPr>
              <a:xfrm>
                <a:off x="11458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6" name="Rectangle 1315"/>
              <p:cNvSpPr/>
              <p:nvPr/>
            </p:nvSpPr>
            <p:spPr>
              <a:xfrm>
                <a:off x="12220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7" name="Rectangle 1316"/>
              <p:cNvSpPr/>
              <p:nvPr/>
            </p:nvSpPr>
            <p:spPr>
              <a:xfrm>
                <a:off x="12982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8" name="Rectangle 1317"/>
              <p:cNvSpPr/>
              <p:nvPr/>
            </p:nvSpPr>
            <p:spPr>
              <a:xfrm>
                <a:off x="150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9" name="Rectangle 1318"/>
              <p:cNvSpPr/>
              <p:nvPr/>
            </p:nvSpPr>
            <p:spPr>
              <a:xfrm>
                <a:off x="226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0" name="Rectangle 1319"/>
              <p:cNvSpPr/>
              <p:nvPr/>
            </p:nvSpPr>
            <p:spPr>
              <a:xfrm>
                <a:off x="303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1" name="Rectangle 1320"/>
              <p:cNvSpPr/>
              <p:nvPr/>
            </p:nvSpPr>
            <p:spPr>
              <a:xfrm>
                <a:off x="3792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2" name="Rectangle 1321"/>
              <p:cNvSpPr/>
              <p:nvPr/>
            </p:nvSpPr>
            <p:spPr>
              <a:xfrm>
                <a:off x="4554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3" name="Rectangle 1322"/>
              <p:cNvSpPr/>
              <p:nvPr/>
            </p:nvSpPr>
            <p:spPr>
              <a:xfrm>
                <a:off x="531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4" name="Rectangle 1323"/>
              <p:cNvSpPr/>
              <p:nvPr/>
            </p:nvSpPr>
            <p:spPr>
              <a:xfrm>
                <a:off x="607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5" name="Rectangle 1324"/>
              <p:cNvSpPr/>
              <p:nvPr/>
            </p:nvSpPr>
            <p:spPr>
              <a:xfrm>
                <a:off x="684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6" name="Rectangle 1325"/>
              <p:cNvSpPr/>
              <p:nvPr/>
            </p:nvSpPr>
            <p:spPr>
              <a:xfrm>
                <a:off x="7620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7" name="Rectangle 1326"/>
              <p:cNvSpPr/>
              <p:nvPr/>
            </p:nvSpPr>
            <p:spPr>
              <a:xfrm>
                <a:off x="8382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8" name="Rectangle 1327"/>
              <p:cNvSpPr/>
              <p:nvPr/>
            </p:nvSpPr>
            <p:spPr>
              <a:xfrm>
                <a:off x="9144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9" name="Rectangle 1328"/>
              <p:cNvSpPr/>
              <p:nvPr/>
            </p:nvSpPr>
            <p:spPr>
              <a:xfrm>
                <a:off x="9906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0" name="Rectangle 1329"/>
              <p:cNvSpPr/>
              <p:nvPr/>
            </p:nvSpPr>
            <p:spPr>
              <a:xfrm>
                <a:off x="10696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1" name="Rectangle 1330"/>
              <p:cNvSpPr/>
              <p:nvPr/>
            </p:nvSpPr>
            <p:spPr>
              <a:xfrm>
                <a:off x="11458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2" name="Rectangle 1331"/>
              <p:cNvSpPr/>
              <p:nvPr/>
            </p:nvSpPr>
            <p:spPr>
              <a:xfrm>
                <a:off x="12220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3" name="Rectangle 1332"/>
              <p:cNvSpPr/>
              <p:nvPr/>
            </p:nvSpPr>
            <p:spPr>
              <a:xfrm>
                <a:off x="12982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4" name="Rectangle 1333"/>
              <p:cNvSpPr/>
              <p:nvPr/>
            </p:nvSpPr>
            <p:spPr>
              <a:xfrm>
                <a:off x="150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5" name="Rectangle 1334"/>
              <p:cNvSpPr/>
              <p:nvPr/>
            </p:nvSpPr>
            <p:spPr>
              <a:xfrm>
                <a:off x="226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6" name="Rectangle 1335"/>
              <p:cNvSpPr/>
              <p:nvPr/>
            </p:nvSpPr>
            <p:spPr>
              <a:xfrm>
                <a:off x="303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7" name="Rectangle 1336"/>
              <p:cNvSpPr/>
              <p:nvPr/>
            </p:nvSpPr>
            <p:spPr>
              <a:xfrm>
                <a:off x="3792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8" name="Rectangle 1337"/>
              <p:cNvSpPr/>
              <p:nvPr/>
            </p:nvSpPr>
            <p:spPr>
              <a:xfrm>
                <a:off x="4554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9" name="Rectangle 1338"/>
              <p:cNvSpPr/>
              <p:nvPr/>
            </p:nvSpPr>
            <p:spPr>
              <a:xfrm>
                <a:off x="531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0" name="Rectangle 1339"/>
              <p:cNvSpPr/>
              <p:nvPr/>
            </p:nvSpPr>
            <p:spPr>
              <a:xfrm>
                <a:off x="607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1" name="Rectangle 1340"/>
              <p:cNvSpPr/>
              <p:nvPr/>
            </p:nvSpPr>
            <p:spPr>
              <a:xfrm>
                <a:off x="684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2" name="Rectangle 1341"/>
              <p:cNvSpPr/>
              <p:nvPr/>
            </p:nvSpPr>
            <p:spPr>
              <a:xfrm>
                <a:off x="7620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3" name="Rectangle 1342"/>
              <p:cNvSpPr/>
              <p:nvPr/>
            </p:nvSpPr>
            <p:spPr>
              <a:xfrm>
                <a:off x="8382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4" name="Rectangle 1343"/>
              <p:cNvSpPr/>
              <p:nvPr/>
            </p:nvSpPr>
            <p:spPr>
              <a:xfrm>
                <a:off x="9144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5" name="Rectangle 1344"/>
              <p:cNvSpPr/>
              <p:nvPr/>
            </p:nvSpPr>
            <p:spPr>
              <a:xfrm>
                <a:off x="9906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6" name="Rectangle 1345"/>
              <p:cNvSpPr/>
              <p:nvPr/>
            </p:nvSpPr>
            <p:spPr>
              <a:xfrm>
                <a:off x="10696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7" name="Rectangle 1346"/>
              <p:cNvSpPr/>
              <p:nvPr/>
            </p:nvSpPr>
            <p:spPr>
              <a:xfrm>
                <a:off x="11458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8" name="Rectangle 1347"/>
              <p:cNvSpPr/>
              <p:nvPr/>
            </p:nvSpPr>
            <p:spPr>
              <a:xfrm>
                <a:off x="12220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9" name="Rectangle 1348"/>
              <p:cNvSpPr/>
              <p:nvPr/>
            </p:nvSpPr>
            <p:spPr>
              <a:xfrm>
                <a:off x="12982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0" name="Rectangle 1349"/>
              <p:cNvSpPr/>
              <p:nvPr/>
            </p:nvSpPr>
            <p:spPr>
              <a:xfrm>
                <a:off x="148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1" name="Rectangle 1350"/>
              <p:cNvSpPr/>
              <p:nvPr/>
            </p:nvSpPr>
            <p:spPr>
              <a:xfrm>
                <a:off x="225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2" name="Rectangle 1351"/>
              <p:cNvSpPr/>
              <p:nvPr/>
            </p:nvSpPr>
            <p:spPr>
              <a:xfrm>
                <a:off x="301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3" name="Rectangle 1352"/>
              <p:cNvSpPr/>
              <p:nvPr/>
            </p:nvSpPr>
            <p:spPr>
              <a:xfrm>
                <a:off x="3775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4" name="Rectangle 1353"/>
              <p:cNvSpPr/>
              <p:nvPr/>
            </p:nvSpPr>
            <p:spPr>
              <a:xfrm>
                <a:off x="4537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5" name="Rectangle 1354"/>
              <p:cNvSpPr/>
              <p:nvPr/>
            </p:nvSpPr>
            <p:spPr>
              <a:xfrm>
                <a:off x="529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6" name="Rectangle 1355"/>
              <p:cNvSpPr/>
              <p:nvPr/>
            </p:nvSpPr>
            <p:spPr>
              <a:xfrm>
                <a:off x="606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7" name="Rectangle 1356"/>
              <p:cNvSpPr/>
              <p:nvPr/>
            </p:nvSpPr>
            <p:spPr>
              <a:xfrm>
                <a:off x="682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8" name="Rectangle 1357"/>
              <p:cNvSpPr/>
              <p:nvPr/>
            </p:nvSpPr>
            <p:spPr>
              <a:xfrm>
                <a:off x="7602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9" name="Rectangle 1358"/>
              <p:cNvSpPr/>
              <p:nvPr/>
            </p:nvSpPr>
            <p:spPr>
              <a:xfrm>
                <a:off x="8364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60" name="Rectangle 1359"/>
              <p:cNvSpPr/>
              <p:nvPr/>
            </p:nvSpPr>
            <p:spPr>
              <a:xfrm>
                <a:off x="9126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61" name="Rectangle 1360"/>
              <p:cNvSpPr/>
              <p:nvPr/>
            </p:nvSpPr>
            <p:spPr>
              <a:xfrm>
                <a:off x="9888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62" name="Rectangle 1361"/>
              <p:cNvSpPr/>
              <p:nvPr/>
            </p:nvSpPr>
            <p:spPr>
              <a:xfrm>
                <a:off x="10679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63" name="Rectangle 1362"/>
              <p:cNvSpPr/>
              <p:nvPr/>
            </p:nvSpPr>
            <p:spPr>
              <a:xfrm>
                <a:off x="11441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64" name="Rectangle 1363"/>
              <p:cNvSpPr/>
              <p:nvPr/>
            </p:nvSpPr>
            <p:spPr>
              <a:xfrm>
                <a:off x="12203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65" name="Rectangle 1364"/>
              <p:cNvSpPr/>
              <p:nvPr/>
            </p:nvSpPr>
            <p:spPr>
              <a:xfrm>
                <a:off x="12965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66" name="Rectangle 1365"/>
              <p:cNvSpPr/>
              <p:nvPr/>
            </p:nvSpPr>
            <p:spPr>
              <a:xfrm>
                <a:off x="148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67" name="Rectangle 1366"/>
              <p:cNvSpPr/>
              <p:nvPr/>
            </p:nvSpPr>
            <p:spPr>
              <a:xfrm>
                <a:off x="225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68" name="Rectangle 1367"/>
              <p:cNvSpPr/>
              <p:nvPr/>
            </p:nvSpPr>
            <p:spPr>
              <a:xfrm>
                <a:off x="301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69" name="Rectangle 1368"/>
              <p:cNvSpPr/>
              <p:nvPr/>
            </p:nvSpPr>
            <p:spPr>
              <a:xfrm>
                <a:off x="3775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70" name="Rectangle 1369"/>
              <p:cNvSpPr/>
              <p:nvPr/>
            </p:nvSpPr>
            <p:spPr>
              <a:xfrm>
                <a:off x="4537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71" name="Rectangle 1370"/>
              <p:cNvSpPr/>
              <p:nvPr/>
            </p:nvSpPr>
            <p:spPr>
              <a:xfrm>
                <a:off x="529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72" name="Rectangle 1371"/>
              <p:cNvSpPr/>
              <p:nvPr/>
            </p:nvSpPr>
            <p:spPr>
              <a:xfrm>
                <a:off x="606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73" name="Rectangle 1372"/>
              <p:cNvSpPr/>
              <p:nvPr/>
            </p:nvSpPr>
            <p:spPr>
              <a:xfrm>
                <a:off x="682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74" name="Rectangle 1373"/>
              <p:cNvSpPr/>
              <p:nvPr/>
            </p:nvSpPr>
            <p:spPr>
              <a:xfrm>
                <a:off x="7602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75" name="Rectangle 1374"/>
              <p:cNvSpPr/>
              <p:nvPr/>
            </p:nvSpPr>
            <p:spPr>
              <a:xfrm>
                <a:off x="8364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76" name="Rectangle 1375"/>
              <p:cNvSpPr/>
              <p:nvPr/>
            </p:nvSpPr>
            <p:spPr>
              <a:xfrm>
                <a:off x="9126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77" name="Rectangle 1376"/>
              <p:cNvSpPr/>
              <p:nvPr/>
            </p:nvSpPr>
            <p:spPr>
              <a:xfrm>
                <a:off x="9888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78" name="Rectangle 1377"/>
              <p:cNvSpPr/>
              <p:nvPr/>
            </p:nvSpPr>
            <p:spPr>
              <a:xfrm>
                <a:off x="10679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79" name="Rectangle 1378"/>
              <p:cNvSpPr/>
              <p:nvPr/>
            </p:nvSpPr>
            <p:spPr>
              <a:xfrm>
                <a:off x="11441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0" name="Rectangle 1379"/>
              <p:cNvSpPr/>
              <p:nvPr/>
            </p:nvSpPr>
            <p:spPr>
              <a:xfrm>
                <a:off x="12203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1" name="Rectangle 1380"/>
              <p:cNvSpPr/>
              <p:nvPr/>
            </p:nvSpPr>
            <p:spPr>
              <a:xfrm>
                <a:off x="12965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2" name="Rectangle 1381"/>
              <p:cNvSpPr/>
              <p:nvPr/>
            </p:nvSpPr>
            <p:spPr>
              <a:xfrm>
                <a:off x="148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3" name="Rectangle 1382"/>
              <p:cNvSpPr/>
              <p:nvPr/>
            </p:nvSpPr>
            <p:spPr>
              <a:xfrm>
                <a:off x="225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4" name="Rectangle 1383"/>
              <p:cNvSpPr/>
              <p:nvPr/>
            </p:nvSpPr>
            <p:spPr>
              <a:xfrm>
                <a:off x="301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5" name="Rectangle 1384"/>
              <p:cNvSpPr/>
              <p:nvPr/>
            </p:nvSpPr>
            <p:spPr>
              <a:xfrm>
                <a:off x="3775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6" name="Rectangle 1385"/>
              <p:cNvSpPr/>
              <p:nvPr/>
            </p:nvSpPr>
            <p:spPr>
              <a:xfrm>
                <a:off x="4537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7" name="Rectangle 1386"/>
              <p:cNvSpPr/>
              <p:nvPr/>
            </p:nvSpPr>
            <p:spPr>
              <a:xfrm>
                <a:off x="529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8" name="Rectangle 1387"/>
              <p:cNvSpPr/>
              <p:nvPr/>
            </p:nvSpPr>
            <p:spPr>
              <a:xfrm>
                <a:off x="606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9" name="Rectangle 1388"/>
              <p:cNvSpPr/>
              <p:nvPr/>
            </p:nvSpPr>
            <p:spPr>
              <a:xfrm>
                <a:off x="682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0" name="Rectangle 1389"/>
              <p:cNvSpPr/>
              <p:nvPr/>
            </p:nvSpPr>
            <p:spPr>
              <a:xfrm>
                <a:off x="7602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1" name="Rectangle 1390"/>
              <p:cNvSpPr/>
              <p:nvPr/>
            </p:nvSpPr>
            <p:spPr>
              <a:xfrm>
                <a:off x="8364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2" name="Rectangle 1391"/>
              <p:cNvSpPr/>
              <p:nvPr/>
            </p:nvSpPr>
            <p:spPr>
              <a:xfrm>
                <a:off x="9126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3" name="Rectangle 1392"/>
              <p:cNvSpPr/>
              <p:nvPr/>
            </p:nvSpPr>
            <p:spPr>
              <a:xfrm>
                <a:off x="9888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4" name="Rectangle 1393"/>
              <p:cNvSpPr/>
              <p:nvPr/>
            </p:nvSpPr>
            <p:spPr>
              <a:xfrm>
                <a:off x="10679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5" name="Rectangle 1394"/>
              <p:cNvSpPr/>
              <p:nvPr/>
            </p:nvSpPr>
            <p:spPr>
              <a:xfrm>
                <a:off x="11441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6" name="Rectangle 1395"/>
              <p:cNvSpPr/>
              <p:nvPr/>
            </p:nvSpPr>
            <p:spPr>
              <a:xfrm>
                <a:off x="12203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7" name="Rectangle 1396"/>
              <p:cNvSpPr/>
              <p:nvPr/>
            </p:nvSpPr>
            <p:spPr>
              <a:xfrm>
                <a:off x="12965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8" name="Rectangle 1397"/>
              <p:cNvSpPr/>
              <p:nvPr/>
            </p:nvSpPr>
            <p:spPr>
              <a:xfrm>
                <a:off x="148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9" name="Rectangle 1398"/>
              <p:cNvSpPr/>
              <p:nvPr/>
            </p:nvSpPr>
            <p:spPr>
              <a:xfrm>
                <a:off x="225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0" name="Rectangle 1399"/>
              <p:cNvSpPr/>
              <p:nvPr/>
            </p:nvSpPr>
            <p:spPr>
              <a:xfrm>
                <a:off x="301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1" name="Rectangle 1400"/>
              <p:cNvSpPr/>
              <p:nvPr/>
            </p:nvSpPr>
            <p:spPr>
              <a:xfrm>
                <a:off x="3775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2" name="Rectangle 1401"/>
              <p:cNvSpPr/>
              <p:nvPr/>
            </p:nvSpPr>
            <p:spPr>
              <a:xfrm>
                <a:off x="4537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3" name="Rectangle 1402"/>
              <p:cNvSpPr/>
              <p:nvPr/>
            </p:nvSpPr>
            <p:spPr>
              <a:xfrm>
                <a:off x="529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4" name="Rectangle 1403"/>
              <p:cNvSpPr/>
              <p:nvPr/>
            </p:nvSpPr>
            <p:spPr>
              <a:xfrm>
                <a:off x="606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5" name="Rectangle 1404"/>
              <p:cNvSpPr/>
              <p:nvPr/>
            </p:nvSpPr>
            <p:spPr>
              <a:xfrm>
                <a:off x="682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6" name="Rectangle 1405"/>
              <p:cNvSpPr/>
              <p:nvPr/>
            </p:nvSpPr>
            <p:spPr>
              <a:xfrm>
                <a:off x="7602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7" name="Rectangle 1406"/>
              <p:cNvSpPr/>
              <p:nvPr/>
            </p:nvSpPr>
            <p:spPr>
              <a:xfrm>
                <a:off x="8364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8" name="Rectangle 1407"/>
              <p:cNvSpPr/>
              <p:nvPr/>
            </p:nvSpPr>
            <p:spPr>
              <a:xfrm>
                <a:off x="9126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9" name="Rectangle 1408"/>
              <p:cNvSpPr/>
              <p:nvPr/>
            </p:nvSpPr>
            <p:spPr>
              <a:xfrm>
                <a:off x="9888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10" name="Rectangle 1409"/>
              <p:cNvSpPr/>
              <p:nvPr/>
            </p:nvSpPr>
            <p:spPr>
              <a:xfrm>
                <a:off x="10679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11" name="Rectangle 1410"/>
              <p:cNvSpPr/>
              <p:nvPr/>
            </p:nvSpPr>
            <p:spPr>
              <a:xfrm>
                <a:off x="11441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12" name="Rectangle 1411"/>
              <p:cNvSpPr/>
              <p:nvPr/>
            </p:nvSpPr>
            <p:spPr>
              <a:xfrm>
                <a:off x="12203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13" name="Rectangle 1412"/>
              <p:cNvSpPr/>
              <p:nvPr/>
            </p:nvSpPr>
            <p:spPr>
              <a:xfrm>
                <a:off x="12965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14" name="Rectangle 1413"/>
              <p:cNvSpPr/>
              <p:nvPr/>
            </p:nvSpPr>
            <p:spPr>
              <a:xfrm>
                <a:off x="150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15" name="Rectangle 1414"/>
              <p:cNvSpPr/>
              <p:nvPr/>
            </p:nvSpPr>
            <p:spPr>
              <a:xfrm>
                <a:off x="226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16" name="Rectangle 1415"/>
              <p:cNvSpPr/>
              <p:nvPr/>
            </p:nvSpPr>
            <p:spPr>
              <a:xfrm>
                <a:off x="302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17" name="Rectangle 1416"/>
              <p:cNvSpPr/>
              <p:nvPr/>
            </p:nvSpPr>
            <p:spPr>
              <a:xfrm>
                <a:off x="3787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18" name="Rectangle 1417"/>
              <p:cNvSpPr/>
              <p:nvPr/>
            </p:nvSpPr>
            <p:spPr>
              <a:xfrm>
                <a:off x="4549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19" name="Rectangle 1418"/>
              <p:cNvSpPr/>
              <p:nvPr/>
            </p:nvSpPr>
            <p:spPr>
              <a:xfrm>
                <a:off x="531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20" name="Rectangle 1419"/>
              <p:cNvSpPr/>
              <p:nvPr/>
            </p:nvSpPr>
            <p:spPr>
              <a:xfrm>
                <a:off x="607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21" name="Rectangle 1420"/>
              <p:cNvSpPr/>
              <p:nvPr/>
            </p:nvSpPr>
            <p:spPr>
              <a:xfrm>
                <a:off x="683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22" name="Rectangle 1421"/>
              <p:cNvSpPr/>
              <p:nvPr/>
            </p:nvSpPr>
            <p:spPr>
              <a:xfrm>
                <a:off x="7614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23" name="Rectangle 1422"/>
              <p:cNvSpPr/>
              <p:nvPr/>
            </p:nvSpPr>
            <p:spPr>
              <a:xfrm>
                <a:off x="8376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24" name="Rectangle 1423"/>
              <p:cNvSpPr/>
              <p:nvPr/>
            </p:nvSpPr>
            <p:spPr>
              <a:xfrm>
                <a:off x="9138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25" name="Rectangle 1424"/>
              <p:cNvSpPr/>
              <p:nvPr/>
            </p:nvSpPr>
            <p:spPr>
              <a:xfrm>
                <a:off x="9900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26" name="Rectangle 1425"/>
              <p:cNvSpPr/>
              <p:nvPr/>
            </p:nvSpPr>
            <p:spPr>
              <a:xfrm>
                <a:off x="10690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27" name="Rectangle 1426"/>
              <p:cNvSpPr/>
              <p:nvPr/>
            </p:nvSpPr>
            <p:spPr>
              <a:xfrm>
                <a:off x="11452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28" name="Rectangle 1427"/>
              <p:cNvSpPr/>
              <p:nvPr/>
            </p:nvSpPr>
            <p:spPr>
              <a:xfrm>
                <a:off x="12214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29" name="Rectangle 1428"/>
              <p:cNvSpPr/>
              <p:nvPr/>
            </p:nvSpPr>
            <p:spPr>
              <a:xfrm>
                <a:off x="12976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30" name="Rectangle 1429"/>
              <p:cNvSpPr/>
              <p:nvPr/>
            </p:nvSpPr>
            <p:spPr>
              <a:xfrm>
                <a:off x="150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31" name="Rectangle 1430"/>
              <p:cNvSpPr/>
              <p:nvPr/>
            </p:nvSpPr>
            <p:spPr>
              <a:xfrm>
                <a:off x="226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32" name="Rectangle 1431"/>
              <p:cNvSpPr/>
              <p:nvPr/>
            </p:nvSpPr>
            <p:spPr>
              <a:xfrm>
                <a:off x="302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33" name="Rectangle 1432"/>
              <p:cNvSpPr/>
              <p:nvPr/>
            </p:nvSpPr>
            <p:spPr>
              <a:xfrm>
                <a:off x="3787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34" name="Rectangle 1433"/>
              <p:cNvSpPr/>
              <p:nvPr/>
            </p:nvSpPr>
            <p:spPr>
              <a:xfrm>
                <a:off x="4549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35" name="Rectangle 1434"/>
              <p:cNvSpPr/>
              <p:nvPr/>
            </p:nvSpPr>
            <p:spPr>
              <a:xfrm>
                <a:off x="531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36" name="Rectangle 1435"/>
              <p:cNvSpPr/>
              <p:nvPr/>
            </p:nvSpPr>
            <p:spPr>
              <a:xfrm>
                <a:off x="607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37" name="Rectangle 1436"/>
              <p:cNvSpPr/>
              <p:nvPr/>
            </p:nvSpPr>
            <p:spPr>
              <a:xfrm>
                <a:off x="683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38" name="Rectangle 1437"/>
              <p:cNvSpPr/>
              <p:nvPr/>
            </p:nvSpPr>
            <p:spPr>
              <a:xfrm>
                <a:off x="7614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39" name="Rectangle 1438"/>
              <p:cNvSpPr/>
              <p:nvPr/>
            </p:nvSpPr>
            <p:spPr>
              <a:xfrm>
                <a:off x="8376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0" name="Rectangle 1439"/>
              <p:cNvSpPr/>
              <p:nvPr/>
            </p:nvSpPr>
            <p:spPr>
              <a:xfrm>
                <a:off x="9138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1" name="Rectangle 1440"/>
              <p:cNvSpPr/>
              <p:nvPr/>
            </p:nvSpPr>
            <p:spPr>
              <a:xfrm>
                <a:off x="9900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2" name="Rectangle 1441"/>
              <p:cNvSpPr/>
              <p:nvPr/>
            </p:nvSpPr>
            <p:spPr>
              <a:xfrm>
                <a:off x="10690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3" name="Rectangle 1442"/>
              <p:cNvSpPr/>
              <p:nvPr/>
            </p:nvSpPr>
            <p:spPr>
              <a:xfrm>
                <a:off x="11452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4" name="Rectangle 1443"/>
              <p:cNvSpPr/>
              <p:nvPr/>
            </p:nvSpPr>
            <p:spPr>
              <a:xfrm>
                <a:off x="12214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5" name="Rectangle 1444"/>
              <p:cNvSpPr/>
              <p:nvPr/>
            </p:nvSpPr>
            <p:spPr>
              <a:xfrm>
                <a:off x="12976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6" name="Rectangle 1445"/>
              <p:cNvSpPr/>
              <p:nvPr/>
            </p:nvSpPr>
            <p:spPr>
              <a:xfrm>
                <a:off x="150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7" name="Rectangle 1446"/>
              <p:cNvSpPr/>
              <p:nvPr/>
            </p:nvSpPr>
            <p:spPr>
              <a:xfrm>
                <a:off x="226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8" name="Rectangle 1447"/>
              <p:cNvSpPr/>
              <p:nvPr/>
            </p:nvSpPr>
            <p:spPr>
              <a:xfrm>
                <a:off x="302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9" name="Rectangle 1448"/>
              <p:cNvSpPr/>
              <p:nvPr/>
            </p:nvSpPr>
            <p:spPr>
              <a:xfrm>
                <a:off x="3787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0" name="Rectangle 1449"/>
              <p:cNvSpPr/>
              <p:nvPr/>
            </p:nvSpPr>
            <p:spPr>
              <a:xfrm>
                <a:off x="4549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1" name="Rectangle 1450"/>
              <p:cNvSpPr/>
              <p:nvPr/>
            </p:nvSpPr>
            <p:spPr>
              <a:xfrm>
                <a:off x="531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2" name="Rectangle 1451"/>
              <p:cNvSpPr/>
              <p:nvPr/>
            </p:nvSpPr>
            <p:spPr>
              <a:xfrm>
                <a:off x="607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3" name="Rectangle 1452"/>
              <p:cNvSpPr/>
              <p:nvPr/>
            </p:nvSpPr>
            <p:spPr>
              <a:xfrm>
                <a:off x="683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4" name="Rectangle 1453"/>
              <p:cNvSpPr/>
              <p:nvPr/>
            </p:nvSpPr>
            <p:spPr>
              <a:xfrm>
                <a:off x="7614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5" name="Rectangle 1454"/>
              <p:cNvSpPr/>
              <p:nvPr/>
            </p:nvSpPr>
            <p:spPr>
              <a:xfrm>
                <a:off x="8376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6" name="Rectangle 1455"/>
              <p:cNvSpPr/>
              <p:nvPr/>
            </p:nvSpPr>
            <p:spPr>
              <a:xfrm>
                <a:off x="9138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7" name="Rectangle 1456"/>
              <p:cNvSpPr/>
              <p:nvPr/>
            </p:nvSpPr>
            <p:spPr>
              <a:xfrm>
                <a:off x="9900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8" name="Rectangle 1457"/>
              <p:cNvSpPr/>
              <p:nvPr/>
            </p:nvSpPr>
            <p:spPr>
              <a:xfrm>
                <a:off x="10690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9" name="Rectangle 1458"/>
              <p:cNvSpPr/>
              <p:nvPr/>
            </p:nvSpPr>
            <p:spPr>
              <a:xfrm>
                <a:off x="11452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0" name="Rectangle 1459"/>
              <p:cNvSpPr/>
              <p:nvPr/>
            </p:nvSpPr>
            <p:spPr>
              <a:xfrm>
                <a:off x="12214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1" name="Rectangle 1460"/>
              <p:cNvSpPr/>
              <p:nvPr/>
            </p:nvSpPr>
            <p:spPr>
              <a:xfrm>
                <a:off x="12976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2" name="Rectangle 1461"/>
              <p:cNvSpPr/>
              <p:nvPr/>
            </p:nvSpPr>
            <p:spPr>
              <a:xfrm>
                <a:off x="150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3" name="Rectangle 1462"/>
              <p:cNvSpPr/>
              <p:nvPr/>
            </p:nvSpPr>
            <p:spPr>
              <a:xfrm>
                <a:off x="226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4" name="Rectangle 1463"/>
              <p:cNvSpPr/>
              <p:nvPr/>
            </p:nvSpPr>
            <p:spPr>
              <a:xfrm>
                <a:off x="302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5" name="Rectangle 1464"/>
              <p:cNvSpPr/>
              <p:nvPr/>
            </p:nvSpPr>
            <p:spPr>
              <a:xfrm>
                <a:off x="3787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6" name="Rectangle 1465"/>
              <p:cNvSpPr/>
              <p:nvPr/>
            </p:nvSpPr>
            <p:spPr>
              <a:xfrm>
                <a:off x="4549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7" name="Rectangle 1466"/>
              <p:cNvSpPr/>
              <p:nvPr/>
            </p:nvSpPr>
            <p:spPr>
              <a:xfrm>
                <a:off x="531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8" name="Rectangle 1467"/>
              <p:cNvSpPr/>
              <p:nvPr/>
            </p:nvSpPr>
            <p:spPr>
              <a:xfrm>
                <a:off x="607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9" name="Rectangle 1468"/>
              <p:cNvSpPr/>
              <p:nvPr/>
            </p:nvSpPr>
            <p:spPr>
              <a:xfrm>
                <a:off x="683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0" name="Rectangle 1469"/>
              <p:cNvSpPr/>
              <p:nvPr/>
            </p:nvSpPr>
            <p:spPr>
              <a:xfrm>
                <a:off x="7614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1" name="Rectangle 1470"/>
              <p:cNvSpPr/>
              <p:nvPr/>
            </p:nvSpPr>
            <p:spPr>
              <a:xfrm>
                <a:off x="8376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2" name="Rectangle 1471"/>
              <p:cNvSpPr/>
              <p:nvPr/>
            </p:nvSpPr>
            <p:spPr>
              <a:xfrm>
                <a:off x="9138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3" name="Rectangle 1472"/>
              <p:cNvSpPr/>
              <p:nvPr/>
            </p:nvSpPr>
            <p:spPr>
              <a:xfrm>
                <a:off x="9900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4" name="Rectangle 1473"/>
              <p:cNvSpPr/>
              <p:nvPr/>
            </p:nvSpPr>
            <p:spPr>
              <a:xfrm>
                <a:off x="10690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5" name="Rectangle 1474"/>
              <p:cNvSpPr/>
              <p:nvPr/>
            </p:nvSpPr>
            <p:spPr>
              <a:xfrm>
                <a:off x="11452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6" name="Rectangle 1475"/>
              <p:cNvSpPr/>
              <p:nvPr/>
            </p:nvSpPr>
            <p:spPr>
              <a:xfrm>
                <a:off x="12214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7" name="Rectangle 1476"/>
              <p:cNvSpPr/>
              <p:nvPr/>
            </p:nvSpPr>
            <p:spPr>
              <a:xfrm>
                <a:off x="12976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8" name="Rectangle 1477"/>
              <p:cNvSpPr/>
              <p:nvPr/>
            </p:nvSpPr>
            <p:spPr>
              <a:xfrm>
                <a:off x="148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9" name="Rectangle 1478"/>
              <p:cNvSpPr/>
              <p:nvPr/>
            </p:nvSpPr>
            <p:spPr>
              <a:xfrm>
                <a:off x="224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0" name="Rectangle 1479"/>
              <p:cNvSpPr/>
              <p:nvPr/>
            </p:nvSpPr>
            <p:spPr>
              <a:xfrm>
                <a:off x="300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1" name="Rectangle 1480"/>
              <p:cNvSpPr/>
              <p:nvPr/>
            </p:nvSpPr>
            <p:spPr>
              <a:xfrm>
                <a:off x="3770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2" name="Rectangle 1481"/>
              <p:cNvSpPr/>
              <p:nvPr/>
            </p:nvSpPr>
            <p:spPr>
              <a:xfrm>
                <a:off x="4532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3" name="Rectangle 1482"/>
              <p:cNvSpPr/>
              <p:nvPr/>
            </p:nvSpPr>
            <p:spPr>
              <a:xfrm>
                <a:off x="529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4" name="Rectangle 1483"/>
              <p:cNvSpPr/>
              <p:nvPr/>
            </p:nvSpPr>
            <p:spPr>
              <a:xfrm>
                <a:off x="605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5" name="Rectangle 1484"/>
              <p:cNvSpPr/>
              <p:nvPr/>
            </p:nvSpPr>
            <p:spPr>
              <a:xfrm>
                <a:off x="681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6" name="Rectangle 1485"/>
              <p:cNvSpPr/>
              <p:nvPr/>
            </p:nvSpPr>
            <p:spPr>
              <a:xfrm>
                <a:off x="7597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7" name="Rectangle 1486"/>
              <p:cNvSpPr/>
              <p:nvPr/>
            </p:nvSpPr>
            <p:spPr>
              <a:xfrm>
                <a:off x="8359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8" name="Rectangle 1487"/>
              <p:cNvSpPr/>
              <p:nvPr/>
            </p:nvSpPr>
            <p:spPr>
              <a:xfrm>
                <a:off x="9121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9" name="Rectangle 1488"/>
              <p:cNvSpPr/>
              <p:nvPr/>
            </p:nvSpPr>
            <p:spPr>
              <a:xfrm>
                <a:off x="9883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0" name="Rectangle 1489"/>
              <p:cNvSpPr/>
              <p:nvPr/>
            </p:nvSpPr>
            <p:spPr>
              <a:xfrm>
                <a:off x="10673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1" name="Rectangle 1490"/>
              <p:cNvSpPr/>
              <p:nvPr/>
            </p:nvSpPr>
            <p:spPr>
              <a:xfrm>
                <a:off x="11435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2" name="Rectangle 1491"/>
              <p:cNvSpPr/>
              <p:nvPr/>
            </p:nvSpPr>
            <p:spPr>
              <a:xfrm>
                <a:off x="12197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3" name="Rectangle 1492"/>
              <p:cNvSpPr/>
              <p:nvPr/>
            </p:nvSpPr>
            <p:spPr>
              <a:xfrm>
                <a:off x="12959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4" name="Rectangle 1493"/>
              <p:cNvSpPr/>
              <p:nvPr/>
            </p:nvSpPr>
            <p:spPr>
              <a:xfrm>
                <a:off x="148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5" name="Rectangle 1494"/>
              <p:cNvSpPr/>
              <p:nvPr/>
            </p:nvSpPr>
            <p:spPr>
              <a:xfrm>
                <a:off x="224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6" name="Rectangle 1495"/>
              <p:cNvSpPr/>
              <p:nvPr/>
            </p:nvSpPr>
            <p:spPr>
              <a:xfrm>
                <a:off x="300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7" name="Rectangle 1496"/>
              <p:cNvSpPr/>
              <p:nvPr/>
            </p:nvSpPr>
            <p:spPr>
              <a:xfrm>
                <a:off x="3770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8" name="Rectangle 1497"/>
              <p:cNvSpPr/>
              <p:nvPr/>
            </p:nvSpPr>
            <p:spPr>
              <a:xfrm>
                <a:off x="4532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9" name="Rectangle 1498"/>
              <p:cNvSpPr/>
              <p:nvPr/>
            </p:nvSpPr>
            <p:spPr>
              <a:xfrm>
                <a:off x="529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0" name="Rectangle 1499"/>
              <p:cNvSpPr/>
              <p:nvPr/>
            </p:nvSpPr>
            <p:spPr>
              <a:xfrm>
                <a:off x="605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1" name="Rectangle 1500"/>
              <p:cNvSpPr/>
              <p:nvPr/>
            </p:nvSpPr>
            <p:spPr>
              <a:xfrm>
                <a:off x="681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2" name="Rectangle 1501"/>
              <p:cNvSpPr/>
              <p:nvPr/>
            </p:nvSpPr>
            <p:spPr>
              <a:xfrm>
                <a:off x="7597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3" name="Rectangle 1502"/>
              <p:cNvSpPr/>
              <p:nvPr/>
            </p:nvSpPr>
            <p:spPr>
              <a:xfrm>
                <a:off x="8359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4" name="Rectangle 1503"/>
              <p:cNvSpPr/>
              <p:nvPr/>
            </p:nvSpPr>
            <p:spPr>
              <a:xfrm>
                <a:off x="9121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5" name="Rectangle 1504"/>
              <p:cNvSpPr/>
              <p:nvPr/>
            </p:nvSpPr>
            <p:spPr>
              <a:xfrm>
                <a:off x="9883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6" name="Rectangle 1505"/>
              <p:cNvSpPr/>
              <p:nvPr/>
            </p:nvSpPr>
            <p:spPr>
              <a:xfrm>
                <a:off x="10673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7" name="Rectangle 1506"/>
              <p:cNvSpPr/>
              <p:nvPr/>
            </p:nvSpPr>
            <p:spPr>
              <a:xfrm>
                <a:off x="11435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8" name="Rectangle 1507"/>
              <p:cNvSpPr/>
              <p:nvPr/>
            </p:nvSpPr>
            <p:spPr>
              <a:xfrm>
                <a:off x="12197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9" name="Rectangle 1508"/>
              <p:cNvSpPr/>
              <p:nvPr/>
            </p:nvSpPr>
            <p:spPr>
              <a:xfrm>
                <a:off x="12959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10" name="Rectangle 1509"/>
              <p:cNvSpPr/>
              <p:nvPr/>
            </p:nvSpPr>
            <p:spPr>
              <a:xfrm>
                <a:off x="148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11" name="Rectangle 1510"/>
              <p:cNvSpPr/>
              <p:nvPr/>
            </p:nvSpPr>
            <p:spPr>
              <a:xfrm>
                <a:off x="224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12" name="Rectangle 1511"/>
              <p:cNvSpPr/>
              <p:nvPr/>
            </p:nvSpPr>
            <p:spPr>
              <a:xfrm>
                <a:off x="300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13" name="Rectangle 1512"/>
              <p:cNvSpPr/>
              <p:nvPr/>
            </p:nvSpPr>
            <p:spPr>
              <a:xfrm>
                <a:off x="3770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14" name="Rectangle 1513"/>
              <p:cNvSpPr/>
              <p:nvPr/>
            </p:nvSpPr>
            <p:spPr>
              <a:xfrm>
                <a:off x="4532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15" name="Rectangle 1514"/>
              <p:cNvSpPr/>
              <p:nvPr/>
            </p:nvSpPr>
            <p:spPr>
              <a:xfrm>
                <a:off x="529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16" name="Rectangle 1515"/>
              <p:cNvSpPr/>
              <p:nvPr/>
            </p:nvSpPr>
            <p:spPr>
              <a:xfrm>
                <a:off x="605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17" name="Rectangle 1516"/>
              <p:cNvSpPr/>
              <p:nvPr/>
            </p:nvSpPr>
            <p:spPr>
              <a:xfrm>
                <a:off x="681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18" name="Rectangle 1517"/>
              <p:cNvSpPr/>
              <p:nvPr/>
            </p:nvSpPr>
            <p:spPr>
              <a:xfrm>
                <a:off x="7597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19" name="Rectangle 1518"/>
              <p:cNvSpPr/>
              <p:nvPr/>
            </p:nvSpPr>
            <p:spPr>
              <a:xfrm>
                <a:off x="8359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20" name="Rectangle 1519"/>
              <p:cNvSpPr/>
              <p:nvPr/>
            </p:nvSpPr>
            <p:spPr>
              <a:xfrm>
                <a:off x="9121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21" name="Rectangle 1520"/>
              <p:cNvSpPr/>
              <p:nvPr/>
            </p:nvSpPr>
            <p:spPr>
              <a:xfrm>
                <a:off x="9883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22" name="Rectangle 1521"/>
              <p:cNvSpPr/>
              <p:nvPr/>
            </p:nvSpPr>
            <p:spPr>
              <a:xfrm>
                <a:off x="10673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23" name="Rectangle 1522"/>
              <p:cNvSpPr/>
              <p:nvPr/>
            </p:nvSpPr>
            <p:spPr>
              <a:xfrm>
                <a:off x="11435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24" name="Rectangle 1523"/>
              <p:cNvSpPr/>
              <p:nvPr/>
            </p:nvSpPr>
            <p:spPr>
              <a:xfrm>
                <a:off x="12197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25" name="Rectangle 1524"/>
              <p:cNvSpPr/>
              <p:nvPr/>
            </p:nvSpPr>
            <p:spPr>
              <a:xfrm>
                <a:off x="12959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26" name="Rectangle 1525"/>
              <p:cNvSpPr/>
              <p:nvPr/>
            </p:nvSpPr>
            <p:spPr>
              <a:xfrm>
                <a:off x="148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27" name="Rectangle 1526"/>
              <p:cNvSpPr/>
              <p:nvPr/>
            </p:nvSpPr>
            <p:spPr>
              <a:xfrm>
                <a:off x="224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28" name="Rectangle 1527"/>
              <p:cNvSpPr/>
              <p:nvPr/>
            </p:nvSpPr>
            <p:spPr>
              <a:xfrm>
                <a:off x="300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29" name="Rectangle 1528"/>
              <p:cNvSpPr/>
              <p:nvPr/>
            </p:nvSpPr>
            <p:spPr>
              <a:xfrm>
                <a:off x="3770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30" name="Rectangle 1529"/>
              <p:cNvSpPr/>
              <p:nvPr/>
            </p:nvSpPr>
            <p:spPr>
              <a:xfrm>
                <a:off x="4532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31" name="Rectangle 1530"/>
              <p:cNvSpPr/>
              <p:nvPr/>
            </p:nvSpPr>
            <p:spPr>
              <a:xfrm>
                <a:off x="529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32" name="Rectangle 1531"/>
              <p:cNvSpPr/>
              <p:nvPr/>
            </p:nvSpPr>
            <p:spPr>
              <a:xfrm>
                <a:off x="605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33" name="Rectangle 1532"/>
              <p:cNvSpPr/>
              <p:nvPr/>
            </p:nvSpPr>
            <p:spPr>
              <a:xfrm>
                <a:off x="681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34" name="Rectangle 1533"/>
              <p:cNvSpPr/>
              <p:nvPr/>
            </p:nvSpPr>
            <p:spPr>
              <a:xfrm>
                <a:off x="7597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35" name="Rectangle 1534"/>
              <p:cNvSpPr/>
              <p:nvPr/>
            </p:nvSpPr>
            <p:spPr>
              <a:xfrm>
                <a:off x="8359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36" name="Rectangle 1535"/>
              <p:cNvSpPr/>
              <p:nvPr/>
            </p:nvSpPr>
            <p:spPr>
              <a:xfrm>
                <a:off x="9121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37" name="Rectangle 1536"/>
              <p:cNvSpPr/>
              <p:nvPr/>
            </p:nvSpPr>
            <p:spPr>
              <a:xfrm>
                <a:off x="9883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38" name="Rectangle 1537"/>
              <p:cNvSpPr/>
              <p:nvPr/>
            </p:nvSpPr>
            <p:spPr>
              <a:xfrm>
                <a:off x="10673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39" name="Rectangle 1538"/>
              <p:cNvSpPr/>
              <p:nvPr/>
            </p:nvSpPr>
            <p:spPr>
              <a:xfrm>
                <a:off x="11435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40" name="Rectangle 1539"/>
              <p:cNvSpPr/>
              <p:nvPr/>
            </p:nvSpPr>
            <p:spPr>
              <a:xfrm>
                <a:off x="12197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41" name="Rectangle 1540"/>
              <p:cNvSpPr/>
              <p:nvPr/>
            </p:nvSpPr>
            <p:spPr>
              <a:xfrm>
                <a:off x="12959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42" name="Rectangle 1541"/>
            <p:cNvSpPr/>
            <p:nvPr/>
          </p:nvSpPr>
          <p:spPr>
            <a:xfrm>
              <a:off x="2178845" y="1201674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6" name="Rectangle 1545"/>
            <p:cNvSpPr/>
            <p:nvPr/>
          </p:nvSpPr>
          <p:spPr>
            <a:xfrm>
              <a:off x="3105151" y="1201674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7" name="Rectangle 1546"/>
            <p:cNvSpPr/>
            <p:nvPr/>
          </p:nvSpPr>
          <p:spPr>
            <a:xfrm>
              <a:off x="4023124" y="1201674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8" name="Rectangle 1547"/>
            <p:cNvSpPr/>
            <p:nvPr/>
          </p:nvSpPr>
          <p:spPr>
            <a:xfrm>
              <a:off x="4933951" y="1201674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9" name="Rectangle 1548"/>
            <p:cNvSpPr/>
            <p:nvPr/>
          </p:nvSpPr>
          <p:spPr>
            <a:xfrm>
              <a:off x="2190751" y="1201674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550" name="Group 1549"/>
            <p:cNvGrpSpPr/>
            <p:nvPr/>
          </p:nvGrpSpPr>
          <p:grpSpPr>
            <a:xfrm>
              <a:off x="5848728" y="1200150"/>
              <a:ext cx="919518" cy="692837"/>
              <a:chOff x="148419" y="2895600"/>
              <a:chExt cx="1226024" cy="1231710"/>
            </a:xfrm>
            <a:noFill/>
          </p:grpSpPr>
          <p:sp>
            <p:nvSpPr>
              <p:cNvPr id="1551" name="Rectangle 1550"/>
              <p:cNvSpPr/>
              <p:nvPr/>
            </p:nvSpPr>
            <p:spPr>
              <a:xfrm>
                <a:off x="150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52" name="Rectangle 1551"/>
              <p:cNvSpPr/>
              <p:nvPr/>
            </p:nvSpPr>
            <p:spPr>
              <a:xfrm>
                <a:off x="226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53" name="Rectangle 1552"/>
              <p:cNvSpPr/>
              <p:nvPr/>
            </p:nvSpPr>
            <p:spPr>
              <a:xfrm>
                <a:off x="303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54" name="Rectangle 1553"/>
              <p:cNvSpPr/>
              <p:nvPr/>
            </p:nvSpPr>
            <p:spPr>
              <a:xfrm>
                <a:off x="3792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55" name="Rectangle 1554"/>
              <p:cNvSpPr/>
              <p:nvPr/>
            </p:nvSpPr>
            <p:spPr>
              <a:xfrm>
                <a:off x="4554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56" name="Rectangle 1555"/>
              <p:cNvSpPr/>
              <p:nvPr/>
            </p:nvSpPr>
            <p:spPr>
              <a:xfrm>
                <a:off x="531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57" name="Rectangle 1556"/>
              <p:cNvSpPr/>
              <p:nvPr/>
            </p:nvSpPr>
            <p:spPr>
              <a:xfrm>
                <a:off x="607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58" name="Rectangle 1557"/>
              <p:cNvSpPr/>
              <p:nvPr/>
            </p:nvSpPr>
            <p:spPr>
              <a:xfrm>
                <a:off x="684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59" name="Rectangle 1558"/>
              <p:cNvSpPr/>
              <p:nvPr/>
            </p:nvSpPr>
            <p:spPr>
              <a:xfrm>
                <a:off x="7620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60" name="Rectangle 1559"/>
              <p:cNvSpPr/>
              <p:nvPr/>
            </p:nvSpPr>
            <p:spPr>
              <a:xfrm>
                <a:off x="8382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61" name="Rectangle 1560"/>
              <p:cNvSpPr/>
              <p:nvPr/>
            </p:nvSpPr>
            <p:spPr>
              <a:xfrm>
                <a:off x="9144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62" name="Rectangle 1561"/>
              <p:cNvSpPr/>
              <p:nvPr/>
            </p:nvSpPr>
            <p:spPr>
              <a:xfrm>
                <a:off x="9906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63" name="Rectangle 1562"/>
              <p:cNvSpPr/>
              <p:nvPr/>
            </p:nvSpPr>
            <p:spPr>
              <a:xfrm>
                <a:off x="10696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64" name="Rectangle 1563"/>
              <p:cNvSpPr/>
              <p:nvPr/>
            </p:nvSpPr>
            <p:spPr>
              <a:xfrm>
                <a:off x="11458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65" name="Rectangle 1564"/>
              <p:cNvSpPr/>
              <p:nvPr/>
            </p:nvSpPr>
            <p:spPr>
              <a:xfrm>
                <a:off x="12220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66" name="Rectangle 1565"/>
              <p:cNvSpPr/>
              <p:nvPr/>
            </p:nvSpPr>
            <p:spPr>
              <a:xfrm>
                <a:off x="12982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67" name="Rectangle 1566"/>
              <p:cNvSpPr/>
              <p:nvPr/>
            </p:nvSpPr>
            <p:spPr>
              <a:xfrm>
                <a:off x="150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68" name="Rectangle 1567"/>
              <p:cNvSpPr/>
              <p:nvPr/>
            </p:nvSpPr>
            <p:spPr>
              <a:xfrm>
                <a:off x="226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69" name="Rectangle 1568"/>
              <p:cNvSpPr/>
              <p:nvPr/>
            </p:nvSpPr>
            <p:spPr>
              <a:xfrm>
                <a:off x="303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70" name="Rectangle 1569"/>
              <p:cNvSpPr/>
              <p:nvPr/>
            </p:nvSpPr>
            <p:spPr>
              <a:xfrm>
                <a:off x="3792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71" name="Rectangle 1570"/>
              <p:cNvSpPr/>
              <p:nvPr/>
            </p:nvSpPr>
            <p:spPr>
              <a:xfrm>
                <a:off x="4554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72" name="Rectangle 1571"/>
              <p:cNvSpPr/>
              <p:nvPr/>
            </p:nvSpPr>
            <p:spPr>
              <a:xfrm>
                <a:off x="531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73" name="Rectangle 1572"/>
              <p:cNvSpPr/>
              <p:nvPr/>
            </p:nvSpPr>
            <p:spPr>
              <a:xfrm>
                <a:off x="607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74" name="Rectangle 1573"/>
              <p:cNvSpPr/>
              <p:nvPr/>
            </p:nvSpPr>
            <p:spPr>
              <a:xfrm>
                <a:off x="684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75" name="Rectangle 1574"/>
              <p:cNvSpPr/>
              <p:nvPr/>
            </p:nvSpPr>
            <p:spPr>
              <a:xfrm>
                <a:off x="7620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76" name="Rectangle 1575"/>
              <p:cNvSpPr/>
              <p:nvPr/>
            </p:nvSpPr>
            <p:spPr>
              <a:xfrm>
                <a:off x="8382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77" name="Rectangle 1576"/>
              <p:cNvSpPr/>
              <p:nvPr/>
            </p:nvSpPr>
            <p:spPr>
              <a:xfrm>
                <a:off x="9144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78" name="Rectangle 1577"/>
              <p:cNvSpPr/>
              <p:nvPr/>
            </p:nvSpPr>
            <p:spPr>
              <a:xfrm>
                <a:off x="9906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79" name="Rectangle 1578"/>
              <p:cNvSpPr/>
              <p:nvPr/>
            </p:nvSpPr>
            <p:spPr>
              <a:xfrm>
                <a:off x="10696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0" name="Rectangle 1579"/>
              <p:cNvSpPr/>
              <p:nvPr/>
            </p:nvSpPr>
            <p:spPr>
              <a:xfrm>
                <a:off x="11458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1" name="Rectangle 1580"/>
              <p:cNvSpPr/>
              <p:nvPr/>
            </p:nvSpPr>
            <p:spPr>
              <a:xfrm>
                <a:off x="12220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2" name="Rectangle 1581"/>
              <p:cNvSpPr/>
              <p:nvPr/>
            </p:nvSpPr>
            <p:spPr>
              <a:xfrm>
                <a:off x="12982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3" name="Rectangle 1582"/>
              <p:cNvSpPr/>
              <p:nvPr/>
            </p:nvSpPr>
            <p:spPr>
              <a:xfrm>
                <a:off x="150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4" name="Rectangle 1583"/>
              <p:cNvSpPr/>
              <p:nvPr/>
            </p:nvSpPr>
            <p:spPr>
              <a:xfrm>
                <a:off x="226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5" name="Rectangle 1584"/>
              <p:cNvSpPr/>
              <p:nvPr/>
            </p:nvSpPr>
            <p:spPr>
              <a:xfrm>
                <a:off x="303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6" name="Rectangle 1585"/>
              <p:cNvSpPr/>
              <p:nvPr/>
            </p:nvSpPr>
            <p:spPr>
              <a:xfrm>
                <a:off x="3792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7" name="Rectangle 1586"/>
              <p:cNvSpPr/>
              <p:nvPr/>
            </p:nvSpPr>
            <p:spPr>
              <a:xfrm>
                <a:off x="4554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8" name="Rectangle 1587"/>
              <p:cNvSpPr/>
              <p:nvPr/>
            </p:nvSpPr>
            <p:spPr>
              <a:xfrm>
                <a:off x="531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9" name="Rectangle 1588"/>
              <p:cNvSpPr/>
              <p:nvPr/>
            </p:nvSpPr>
            <p:spPr>
              <a:xfrm>
                <a:off x="607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0" name="Rectangle 1589"/>
              <p:cNvSpPr/>
              <p:nvPr/>
            </p:nvSpPr>
            <p:spPr>
              <a:xfrm>
                <a:off x="684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1" name="Rectangle 1590"/>
              <p:cNvSpPr/>
              <p:nvPr/>
            </p:nvSpPr>
            <p:spPr>
              <a:xfrm>
                <a:off x="7620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2" name="Rectangle 1591"/>
              <p:cNvSpPr/>
              <p:nvPr/>
            </p:nvSpPr>
            <p:spPr>
              <a:xfrm>
                <a:off x="8382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3" name="Rectangle 1592"/>
              <p:cNvSpPr/>
              <p:nvPr/>
            </p:nvSpPr>
            <p:spPr>
              <a:xfrm>
                <a:off x="9144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4" name="Rectangle 1593"/>
              <p:cNvSpPr/>
              <p:nvPr/>
            </p:nvSpPr>
            <p:spPr>
              <a:xfrm>
                <a:off x="9906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5" name="Rectangle 1594"/>
              <p:cNvSpPr/>
              <p:nvPr/>
            </p:nvSpPr>
            <p:spPr>
              <a:xfrm>
                <a:off x="10696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6" name="Rectangle 1595"/>
              <p:cNvSpPr/>
              <p:nvPr/>
            </p:nvSpPr>
            <p:spPr>
              <a:xfrm>
                <a:off x="11458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7" name="Rectangle 1596"/>
              <p:cNvSpPr/>
              <p:nvPr/>
            </p:nvSpPr>
            <p:spPr>
              <a:xfrm>
                <a:off x="12220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8" name="Rectangle 1597"/>
              <p:cNvSpPr/>
              <p:nvPr/>
            </p:nvSpPr>
            <p:spPr>
              <a:xfrm>
                <a:off x="12982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9" name="Rectangle 1598"/>
              <p:cNvSpPr/>
              <p:nvPr/>
            </p:nvSpPr>
            <p:spPr>
              <a:xfrm>
                <a:off x="150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0" name="Rectangle 1599"/>
              <p:cNvSpPr/>
              <p:nvPr/>
            </p:nvSpPr>
            <p:spPr>
              <a:xfrm>
                <a:off x="226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1" name="Rectangle 1600"/>
              <p:cNvSpPr/>
              <p:nvPr/>
            </p:nvSpPr>
            <p:spPr>
              <a:xfrm>
                <a:off x="303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2" name="Rectangle 1601"/>
              <p:cNvSpPr/>
              <p:nvPr/>
            </p:nvSpPr>
            <p:spPr>
              <a:xfrm>
                <a:off x="3792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3" name="Rectangle 1602"/>
              <p:cNvSpPr/>
              <p:nvPr/>
            </p:nvSpPr>
            <p:spPr>
              <a:xfrm>
                <a:off x="4554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4" name="Rectangle 1603"/>
              <p:cNvSpPr/>
              <p:nvPr/>
            </p:nvSpPr>
            <p:spPr>
              <a:xfrm>
                <a:off x="531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5" name="Rectangle 1604"/>
              <p:cNvSpPr/>
              <p:nvPr/>
            </p:nvSpPr>
            <p:spPr>
              <a:xfrm>
                <a:off x="607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6" name="Rectangle 1605"/>
              <p:cNvSpPr/>
              <p:nvPr/>
            </p:nvSpPr>
            <p:spPr>
              <a:xfrm>
                <a:off x="684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7" name="Rectangle 1606"/>
              <p:cNvSpPr/>
              <p:nvPr/>
            </p:nvSpPr>
            <p:spPr>
              <a:xfrm>
                <a:off x="7620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8" name="Rectangle 1607"/>
              <p:cNvSpPr/>
              <p:nvPr/>
            </p:nvSpPr>
            <p:spPr>
              <a:xfrm>
                <a:off x="8382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9" name="Rectangle 1608"/>
              <p:cNvSpPr/>
              <p:nvPr/>
            </p:nvSpPr>
            <p:spPr>
              <a:xfrm>
                <a:off x="9144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0" name="Rectangle 1609"/>
              <p:cNvSpPr/>
              <p:nvPr/>
            </p:nvSpPr>
            <p:spPr>
              <a:xfrm>
                <a:off x="9906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1" name="Rectangle 1610"/>
              <p:cNvSpPr/>
              <p:nvPr/>
            </p:nvSpPr>
            <p:spPr>
              <a:xfrm>
                <a:off x="10696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2" name="Rectangle 1611"/>
              <p:cNvSpPr/>
              <p:nvPr/>
            </p:nvSpPr>
            <p:spPr>
              <a:xfrm>
                <a:off x="11458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3" name="Rectangle 1612"/>
              <p:cNvSpPr/>
              <p:nvPr/>
            </p:nvSpPr>
            <p:spPr>
              <a:xfrm>
                <a:off x="12220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4" name="Rectangle 1613"/>
              <p:cNvSpPr/>
              <p:nvPr/>
            </p:nvSpPr>
            <p:spPr>
              <a:xfrm>
                <a:off x="12982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5" name="Rectangle 1614"/>
              <p:cNvSpPr/>
              <p:nvPr/>
            </p:nvSpPr>
            <p:spPr>
              <a:xfrm>
                <a:off x="148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6" name="Rectangle 1615"/>
              <p:cNvSpPr/>
              <p:nvPr/>
            </p:nvSpPr>
            <p:spPr>
              <a:xfrm>
                <a:off x="225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7" name="Rectangle 1616"/>
              <p:cNvSpPr/>
              <p:nvPr/>
            </p:nvSpPr>
            <p:spPr>
              <a:xfrm>
                <a:off x="301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8" name="Rectangle 1617"/>
              <p:cNvSpPr/>
              <p:nvPr/>
            </p:nvSpPr>
            <p:spPr>
              <a:xfrm>
                <a:off x="3775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9" name="Rectangle 1618"/>
              <p:cNvSpPr/>
              <p:nvPr/>
            </p:nvSpPr>
            <p:spPr>
              <a:xfrm>
                <a:off x="4537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0" name="Rectangle 1619"/>
              <p:cNvSpPr/>
              <p:nvPr/>
            </p:nvSpPr>
            <p:spPr>
              <a:xfrm>
                <a:off x="529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1" name="Rectangle 1620"/>
              <p:cNvSpPr/>
              <p:nvPr/>
            </p:nvSpPr>
            <p:spPr>
              <a:xfrm>
                <a:off x="606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2" name="Rectangle 1621"/>
              <p:cNvSpPr/>
              <p:nvPr/>
            </p:nvSpPr>
            <p:spPr>
              <a:xfrm>
                <a:off x="682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3" name="Rectangle 1622"/>
              <p:cNvSpPr/>
              <p:nvPr/>
            </p:nvSpPr>
            <p:spPr>
              <a:xfrm>
                <a:off x="7602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4" name="Rectangle 1623"/>
              <p:cNvSpPr/>
              <p:nvPr/>
            </p:nvSpPr>
            <p:spPr>
              <a:xfrm>
                <a:off x="8364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5" name="Rectangle 1624"/>
              <p:cNvSpPr/>
              <p:nvPr/>
            </p:nvSpPr>
            <p:spPr>
              <a:xfrm>
                <a:off x="9126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6" name="Rectangle 1625"/>
              <p:cNvSpPr/>
              <p:nvPr/>
            </p:nvSpPr>
            <p:spPr>
              <a:xfrm>
                <a:off x="9888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7" name="Rectangle 1626"/>
              <p:cNvSpPr/>
              <p:nvPr/>
            </p:nvSpPr>
            <p:spPr>
              <a:xfrm>
                <a:off x="10679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8" name="Rectangle 1627"/>
              <p:cNvSpPr/>
              <p:nvPr/>
            </p:nvSpPr>
            <p:spPr>
              <a:xfrm>
                <a:off x="11441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9" name="Rectangle 1628"/>
              <p:cNvSpPr/>
              <p:nvPr/>
            </p:nvSpPr>
            <p:spPr>
              <a:xfrm>
                <a:off x="12203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30" name="Rectangle 1629"/>
              <p:cNvSpPr/>
              <p:nvPr/>
            </p:nvSpPr>
            <p:spPr>
              <a:xfrm>
                <a:off x="12965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31" name="Rectangle 1630"/>
              <p:cNvSpPr/>
              <p:nvPr/>
            </p:nvSpPr>
            <p:spPr>
              <a:xfrm>
                <a:off x="148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32" name="Rectangle 1631"/>
              <p:cNvSpPr/>
              <p:nvPr/>
            </p:nvSpPr>
            <p:spPr>
              <a:xfrm>
                <a:off x="225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33" name="Rectangle 1632"/>
              <p:cNvSpPr/>
              <p:nvPr/>
            </p:nvSpPr>
            <p:spPr>
              <a:xfrm>
                <a:off x="301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34" name="Rectangle 1633"/>
              <p:cNvSpPr/>
              <p:nvPr/>
            </p:nvSpPr>
            <p:spPr>
              <a:xfrm>
                <a:off x="3775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35" name="Rectangle 1634"/>
              <p:cNvSpPr/>
              <p:nvPr/>
            </p:nvSpPr>
            <p:spPr>
              <a:xfrm>
                <a:off x="4537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36" name="Rectangle 1635"/>
              <p:cNvSpPr/>
              <p:nvPr/>
            </p:nvSpPr>
            <p:spPr>
              <a:xfrm>
                <a:off x="529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37" name="Rectangle 1636"/>
              <p:cNvSpPr/>
              <p:nvPr/>
            </p:nvSpPr>
            <p:spPr>
              <a:xfrm>
                <a:off x="606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38" name="Rectangle 1637"/>
              <p:cNvSpPr/>
              <p:nvPr/>
            </p:nvSpPr>
            <p:spPr>
              <a:xfrm>
                <a:off x="682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39" name="Rectangle 1638"/>
              <p:cNvSpPr/>
              <p:nvPr/>
            </p:nvSpPr>
            <p:spPr>
              <a:xfrm>
                <a:off x="7602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0" name="Rectangle 1639"/>
              <p:cNvSpPr/>
              <p:nvPr/>
            </p:nvSpPr>
            <p:spPr>
              <a:xfrm>
                <a:off x="8364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1" name="Rectangle 1640"/>
              <p:cNvSpPr/>
              <p:nvPr/>
            </p:nvSpPr>
            <p:spPr>
              <a:xfrm>
                <a:off x="9126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2" name="Rectangle 1641"/>
              <p:cNvSpPr/>
              <p:nvPr/>
            </p:nvSpPr>
            <p:spPr>
              <a:xfrm>
                <a:off x="9888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3" name="Rectangle 1642"/>
              <p:cNvSpPr/>
              <p:nvPr/>
            </p:nvSpPr>
            <p:spPr>
              <a:xfrm>
                <a:off x="10679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4" name="Rectangle 1643"/>
              <p:cNvSpPr/>
              <p:nvPr/>
            </p:nvSpPr>
            <p:spPr>
              <a:xfrm>
                <a:off x="11441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5" name="Rectangle 1644"/>
              <p:cNvSpPr/>
              <p:nvPr/>
            </p:nvSpPr>
            <p:spPr>
              <a:xfrm>
                <a:off x="12203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6" name="Rectangle 1645"/>
              <p:cNvSpPr/>
              <p:nvPr/>
            </p:nvSpPr>
            <p:spPr>
              <a:xfrm>
                <a:off x="12965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7" name="Rectangle 1646"/>
              <p:cNvSpPr/>
              <p:nvPr/>
            </p:nvSpPr>
            <p:spPr>
              <a:xfrm>
                <a:off x="148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8" name="Rectangle 1647"/>
              <p:cNvSpPr/>
              <p:nvPr/>
            </p:nvSpPr>
            <p:spPr>
              <a:xfrm>
                <a:off x="225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9" name="Rectangle 1648"/>
              <p:cNvSpPr/>
              <p:nvPr/>
            </p:nvSpPr>
            <p:spPr>
              <a:xfrm>
                <a:off x="301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50" name="Rectangle 1649"/>
              <p:cNvSpPr/>
              <p:nvPr/>
            </p:nvSpPr>
            <p:spPr>
              <a:xfrm>
                <a:off x="3775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51" name="Rectangle 1650"/>
              <p:cNvSpPr/>
              <p:nvPr/>
            </p:nvSpPr>
            <p:spPr>
              <a:xfrm>
                <a:off x="4537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52" name="Rectangle 1651"/>
              <p:cNvSpPr/>
              <p:nvPr/>
            </p:nvSpPr>
            <p:spPr>
              <a:xfrm>
                <a:off x="529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53" name="Rectangle 1652"/>
              <p:cNvSpPr/>
              <p:nvPr/>
            </p:nvSpPr>
            <p:spPr>
              <a:xfrm>
                <a:off x="606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54" name="Rectangle 1653"/>
              <p:cNvSpPr/>
              <p:nvPr/>
            </p:nvSpPr>
            <p:spPr>
              <a:xfrm>
                <a:off x="682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55" name="Rectangle 1654"/>
              <p:cNvSpPr/>
              <p:nvPr/>
            </p:nvSpPr>
            <p:spPr>
              <a:xfrm>
                <a:off x="7602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56" name="Rectangle 1655"/>
              <p:cNvSpPr/>
              <p:nvPr/>
            </p:nvSpPr>
            <p:spPr>
              <a:xfrm>
                <a:off x="8364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57" name="Rectangle 1656"/>
              <p:cNvSpPr/>
              <p:nvPr/>
            </p:nvSpPr>
            <p:spPr>
              <a:xfrm>
                <a:off x="9126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58" name="Rectangle 1657"/>
              <p:cNvSpPr/>
              <p:nvPr/>
            </p:nvSpPr>
            <p:spPr>
              <a:xfrm>
                <a:off x="9888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59" name="Rectangle 1658"/>
              <p:cNvSpPr/>
              <p:nvPr/>
            </p:nvSpPr>
            <p:spPr>
              <a:xfrm>
                <a:off x="10679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60" name="Rectangle 1659"/>
              <p:cNvSpPr/>
              <p:nvPr/>
            </p:nvSpPr>
            <p:spPr>
              <a:xfrm>
                <a:off x="11441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61" name="Rectangle 1660"/>
              <p:cNvSpPr/>
              <p:nvPr/>
            </p:nvSpPr>
            <p:spPr>
              <a:xfrm>
                <a:off x="12203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62" name="Rectangle 1661"/>
              <p:cNvSpPr/>
              <p:nvPr/>
            </p:nvSpPr>
            <p:spPr>
              <a:xfrm>
                <a:off x="12965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63" name="Rectangle 1662"/>
              <p:cNvSpPr/>
              <p:nvPr/>
            </p:nvSpPr>
            <p:spPr>
              <a:xfrm>
                <a:off x="148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64" name="Rectangle 1663"/>
              <p:cNvSpPr/>
              <p:nvPr/>
            </p:nvSpPr>
            <p:spPr>
              <a:xfrm>
                <a:off x="225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65" name="Rectangle 1664"/>
              <p:cNvSpPr/>
              <p:nvPr/>
            </p:nvSpPr>
            <p:spPr>
              <a:xfrm>
                <a:off x="301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66" name="Rectangle 1665"/>
              <p:cNvSpPr/>
              <p:nvPr/>
            </p:nvSpPr>
            <p:spPr>
              <a:xfrm>
                <a:off x="3775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67" name="Rectangle 1666"/>
              <p:cNvSpPr/>
              <p:nvPr/>
            </p:nvSpPr>
            <p:spPr>
              <a:xfrm>
                <a:off x="4537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68" name="Rectangle 1667"/>
              <p:cNvSpPr/>
              <p:nvPr/>
            </p:nvSpPr>
            <p:spPr>
              <a:xfrm>
                <a:off x="529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69" name="Rectangle 1668"/>
              <p:cNvSpPr/>
              <p:nvPr/>
            </p:nvSpPr>
            <p:spPr>
              <a:xfrm>
                <a:off x="606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70" name="Rectangle 1669"/>
              <p:cNvSpPr/>
              <p:nvPr/>
            </p:nvSpPr>
            <p:spPr>
              <a:xfrm>
                <a:off x="682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71" name="Rectangle 1670"/>
              <p:cNvSpPr/>
              <p:nvPr/>
            </p:nvSpPr>
            <p:spPr>
              <a:xfrm>
                <a:off x="7602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72" name="Rectangle 1671"/>
              <p:cNvSpPr/>
              <p:nvPr/>
            </p:nvSpPr>
            <p:spPr>
              <a:xfrm>
                <a:off x="8364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73" name="Rectangle 1672"/>
              <p:cNvSpPr/>
              <p:nvPr/>
            </p:nvSpPr>
            <p:spPr>
              <a:xfrm>
                <a:off x="9126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74" name="Rectangle 1673"/>
              <p:cNvSpPr/>
              <p:nvPr/>
            </p:nvSpPr>
            <p:spPr>
              <a:xfrm>
                <a:off x="9888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75" name="Rectangle 1674"/>
              <p:cNvSpPr/>
              <p:nvPr/>
            </p:nvSpPr>
            <p:spPr>
              <a:xfrm>
                <a:off x="10679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76" name="Rectangle 1675"/>
              <p:cNvSpPr/>
              <p:nvPr/>
            </p:nvSpPr>
            <p:spPr>
              <a:xfrm>
                <a:off x="11441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77" name="Rectangle 1676"/>
              <p:cNvSpPr/>
              <p:nvPr/>
            </p:nvSpPr>
            <p:spPr>
              <a:xfrm>
                <a:off x="12203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78" name="Rectangle 1677"/>
              <p:cNvSpPr/>
              <p:nvPr/>
            </p:nvSpPr>
            <p:spPr>
              <a:xfrm>
                <a:off x="12965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79" name="Rectangle 1678"/>
              <p:cNvSpPr/>
              <p:nvPr/>
            </p:nvSpPr>
            <p:spPr>
              <a:xfrm>
                <a:off x="150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80" name="Rectangle 1679"/>
              <p:cNvSpPr/>
              <p:nvPr/>
            </p:nvSpPr>
            <p:spPr>
              <a:xfrm>
                <a:off x="226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81" name="Rectangle 1680"/>
              <p:cNvSpPr/>
              <p:nvPr/>
            </p:nvSpPr>
            <p:spPr>
              <a:xfrm>
                <a:off x="302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82" name="Rectangle 1681"/>
              <p:cNvSpPr/>
              <p:nvPr/>
            </p:nvSpPr>
            <p:spPr>
              <a:xfrm>
                <a:off x="3787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83" name="Rectangle 1682"/>
              <p:cNvSpPr/>
              <p:nvPr/>
            </p:nvSpPr>
            <p:spPr>
              <a:xfrm>
                <a:off x="4549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84" name="Rectangle 1683"/>
              <p:cNvSpPr/>
              <p:nvPr/>
            </p:nvSpPr>
            <p:spPr>
              <a:xfrm>
                <a:off x="531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85" name="Rectangle 1684"/>
              <p:cNvSpPr/>
              <p:nvPr/>
            </p:nvSpPr>
            <p:spPr>
              <a:xfrm>
                <a:off x="607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86" name="Rectangle 1685"/>
              <p:cNvSpPr/>
              <p:nvPr/>
            </p:nvSpPr>
            <p:spPr>
              <a:xfrm>
                <a:off x="683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87" name="Rectangle 1686"/>
              <p:cNvSpPr/>
              <p:nvPr/>
            </p:nvSpPr>
            <p:spPr>
              <a:xfrm>
                <a:off x="7614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88" name="Rectangle 1687"/>
              <p:cNvSpPr/>
              <p:nvPr/>
            </p:nvSpPr>
            <p:spPr>
              <a:xfrm>
                <a:off x="8376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89" name="Rectangle 1688"/>
              <p:cNvSpPr/>
              <p:nvPr/>
            </p:nvSpPr>
            <p:spPr>
              <a:xfrm>
                <a:off x="9138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90" name="Rectangle 1689"/>
              <p:cNvSpPr/>
              <p:nvPr/>
            </p:nvSpPr>
            <p:spPr>
              <a:xfrm>
                <a:off x="9900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91" name="Rectangle 1690"/>
              <p:cNvSpPr/>
              <p:nvPr/>
            </p:nvSpPr>
            <p:spPr>
              <a:xfrm>
                <a:off x="10690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92" name="Rectangle 1691"/>
              <p:cNvSpPr/>
              <p:nvPr/>
            </p:nvSpPr>
            <p:spPr>
              <a:xfrm>
                <a:off x="11452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93" name="Rectangle 1692"/>
              <p:cNvSpPr/>
              <p:nvPr/>
            </p:nvSpPr>
            <p:spPr>
              <a:xfrm>
                <a:off x="12214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94" name="Rectangle 1693"/>
              <p:cNvSpPr/>
              <p:nvPr/>
            </p:nvSpPr>
            <p:spPr>
              <a:xfrm>
                <a:off x="12976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95" name="Rectangle 1694"/>
              <p:cNvSpPr/>
              <p:nvPr/>
            </p:nvSpPr>
            <p:spPr>
              <a:xfrm>
                <a:off x="150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96" name="Rectangle 1695"/>
              <p:cNvSpPr/>
              <p:nvPr/>
            </p:nvSpPr>
            <p:spPr>
              <a:xfrm>
                <a:off x="226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97" name="Rectangle 1696"/>
              <p:cNvSpPr/>
              <p:nvPr/>
            </p:nvSpPr>
            <p:spPr>
              <a:xfrm>
                <a:off x="302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98" name="Rectangle 1697"/>
              <p:cNvSpPr/>
              <p:nvPr/>
            </p:nvSpPr>
            <p:spPr>
              <a:xfrm>
                <a:off x="3787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99" name="Rectangle 1698"/>
              <p:cNvSpPr/>
              <p:nvPr/>
            </p:nvSpPr>
            <p:spPr>
              <a:xfrm>
                <a:off x="4549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00" name="Rectangle 1699"/>
              <p:cNvSpPr/>
              <p:nvPr/>
            </p:nvSpPr>
            <p:spPr>
              <a:xfrm>
                <a:off x="531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01" name="Rectangle 1700"/>
              <p:cNvSpPr/>
              <p:nvPr/>
            </p:nvSpPr>
            <p:spPr>
              <a:xfrm>
                <a:off x="607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02" name="Rectangle 1701"/>
              <p:cNvSpPr/>
              <p:nvPr/>
            </p:nvSpPr>
            <p:spPr>
              <a:xfrm>
                <a:off x="683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03" name="Rectangle 1702"/>
              <p:cNvSpPr/>
              <p:nvPr/>
            </p:nvSpPr>
            <p:spPr>
              <a:xfrm>
                <a:off x="7614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04" name="Rectangle 1703"/>
              <p:cNvSpPr/>
              <p:nvPr/>
            </p:nvSpPr>
            <p:spPr>
              <a:xfrm>
                <a:off x="8376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05" name="Rectangle 1704"/>
              <p:cNvSpPr/>
              <p:nvPr/>
            </p:nvSpPr>
            <p:spPr>
              <a:xfrm>
                <a:off x="9138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06" name="Rectangle 1705"/>
              <p:cNvSpPr/>
              <p:nvPr/>
            </p:nvSpPr>
            <p:spPr>
              <a:xfrm>
                <a:off x="9900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07" name="Rectangle 1706"/>
              <p:cNvSpPr/>
              <p:nvPr/>
            </p:nvSpPr>
            <p:spPr>
              <a:xfrm>
                <a:off x="10690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08" name="Rectangle 1707"/>
              <p:cNvSpPr/>
              <p:nvPr/>
            </p:nvSpPr>
            <p:spPr>
              <a:xfrm>
                <a:off x="11452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09" name="Rectangle 1708"/>
              <p:cNvSpPr/>
              <p:nvPr/>
            </p:nvSpPr>
            <p:spPr>
              <a:xfrm>
                <a:off x="12214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10" name="Rectangle 1709"/>
              <p:cNvSpPr/>
              <p:nvPr/>
            </p:nvSpPr>
            <p:spPr>
              <a:xfrm>
                <a:off x="12976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11" name="Rectangle 1710"/>
              <p:cNvSpPr/>
              <p:nvPr/>
            </p:nvSpPr>
            <p:spPr>
              <a:xfrm>
                <a:off x="150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12" name="Rectangle 1711"/>
              <p:cNvSpPr/>
              <p:nvPr/>
            </p:nvSpPr>
            <p:spPr>
              <a:xfrm>
                <a:off x="226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13" name="Rectangle 1712"/>
              <p:cNvSpPr/>
              <p:nvPr/>
            </p:nvSpPr>
            <p:spPr>
              <a:xfrm>
                <a:off x="302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14" name="Rectangle 1713"/>
              <p:cNvSpPr/>
              <p:nvPr/>
            </p:nvSpPr>
            <p:spPr>
              <a:xfrm>
                <a:off x="3787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15" name="Rectangle 1714"/>
              <p:cNvSpPr/>
              <p:nvPr/>
            </p:nvSpPr>
            <p:spPr>
              <a:xfrm>
                <a:off x="4549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16" name="Rectangle 1715"/>
              <p:cNvSpPr/>
              <p:nvPr/>
            </p:nvSpPr>
            <p:spPr>
              <a:xfrm>
                <a:off x="531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17" name="Rectangle 1716"/>
              <p:cNvSpPr/>
              <p:nvPr/>
            </p:nvSpPr>
            <p:spPr>
              <a:xfrm>
                <a:off x="607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18" name="Rectangle 1717"/>
              <p:cNvSpPr/>
              <p:nvPr/>
            </p:nvSpPr>
            <p:spPr>
              <a:xfrm>
                <a:off x="683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19" name="Rectangle 1718"/>
              <p:cNvSpPr/>
              <p:nvPr/>
            </p:nvSpPr>
            <p:spPr>
              <a:xfrm>
                <a:off x="7614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20" name="Rectangle 1719"/>
              <p:cNvSpPr/>
              <p:nvPr/>
            </p:nvSpPr>
            <p:spPr>
              <a:xfrm>
                <a:off x="8376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21" name="Rectangle 1720"/>
              <p:cNvSpPr/>
              <p:nvPr/>
            </p:nvSpPr>
            <p:spPr>
              <a:xfrm>
                <a:off x="9138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22" name="Rectangle 1721"/>
              <p:cNvSpPr/>
              <p:nvPr/>
            </p:nvSpPr>
            <p:spPr>
              <a:xfrm>
                <a:off x="9900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23" name="Rectangle 1722"/>
              <p:cNvSpPr/>
              <p:nvPr/>
            </p:nvSpPr>
            <p:spPr>
              <a:xfrm>
                <a:off x="10690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24" name="Rectangle 1723"/>
              <p:cNvSpPr/>
              <p:nvPr/>
            </p:nvSpPr>
            <p:spPr>
              <a:xfrm>
                <a:off x="11452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25" name="Rectangle 1724"/>
              <p:cNvSpPr/>
              <p:nvPr/>
            </p:nvSpPr>
            <p:spPr>
              <a:xfrm>
                <a:off x="12214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26" name="Rectangle 1725"/>
              <p:cNvSpPr/>
              <p:nvPr/>
            </p:nvSpPr>
            <p:spPr>
              <a:xfrm>
                <a:off x="12976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27" name="Rectangle 1726"/>
              <p:cNvSpPr/>
              <p:nvPr/>
            </p:nvSpPr>
            <p:spPr>
              <a:xfrm>
                <a:off x="150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28" name="Rectangle 1727"/>
              <p:cNvSpPr/>
              <p:nvPr/>
            </p:nvSpPr>
            <p:spPr>
              <a:xfrm>
                <a:off x="226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29" name="Rectangle 1728"/>
              <p:cNvSpPr/>
              <p:nvPr/>
            </p:nvSpPr>
            <p:spPr>
              <a:xfrm>
                <a:off x="302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30" name="Rectangle 1729"/>
              <p:cNvSpPr/>
              <p:nvPr/>
            </p:nvSpPr>
            <p:spPr>
              <a:xfrm>
                <a:off x="3787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31" name="Rectangle 1730"/>
              <p:cNvSpPr/>
              <p:nvPr/>
            </p:nvSpPr>
            <p:spPr>
              <a:xfrm>
                <a:off x="4549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32" name="Rectangle 1731"/>
              <p:cNvSpPr/>
              <p:nvPr/>
            </p:nvSpPr>
            <p:spPr>
              <a:xfrm>
                <a:off x="531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33" name="Rectangle 1732"/>
              <p:cNvSpPr/>
              <p:nvPr/>
            </p:nvSpPr>
            <p:spPr>
              <a:xfrm>
                <a:off x="607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34" name="Rectangle 1733"/>
              <p:cNvSpPr/>
              <p:nvPr/>
            </p:nvSpPr>
            <p:spPr>
              <a:xfrm>
                <a:off x="683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35" name="Rectangle 1734"/>
              <p:cNvSpPr/>
              <p:nvPr/>
            </p:nvSpPr>
            <p:spPr>
              <a:xfrm>
                <a:off x="7614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36" name="Rectangle 1735"/>
              <p:cNvSpPr/>
              <p:nvPr/>
            </p:nvSpPr>
            <p:spPr>
              <a:xfrm>
                <a:off x="8376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37" name="Rectangle 1736"/>
              <p:cNvSpPr/>
              <p:nvPr/>
            </p:nvSpPr>
            <p:spPr>
              <a:xfrm>
                <a:off x="9138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38" name="Rectangle 1737"/>
              <p:cNvSpPr/>
              <p:nvPr/>
            </p:nvSpPr>
            <p:spPr>
              <a:xfrm>
                <a:off x="9900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39" name="Rectangle 1738"/>
              <p:cNvSpPr/>
              <p:nvPr/>
            </p:nvSpPr>
            <p:spPr>
              <a:xfrm>
                <a:off x="10690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40" name="Rectangle 1739"/>
              <p:cNvSpPr/>
              <p:nvPr/>
            </p:nvSpPr>
            <p:spPr>
              <a:xfrm>
                <a:off x="11452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41" name="Rectangle 1740"/>
              <p:cNvSpPr/>
              <p:nvPr/>
            </p:nvSpPr>
            <p:spPr>
              <a:xfrm>
                <a:off x="12214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42" name="Rectangle 1741"/>
              <p:cNvSpPr/>
              <p:nvPr/>
            </p:nvSpPr>
            <p:spPr>
              <a:xfrm>
                <a:off x="12976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43" name="Rectangle 1742"/>
              <p:cNvSpPr/>
              <p:nvPr/>
            </p:nvSpPr>
            <p:spPr>
              <a:xfrm>
                <a:off x="148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44" name="Rectangle 1743"/>
              <p:cNvSpPr/>
              <p:nvPr/>
            </p:nvSpPr>
            <p:spPr>
              <a:xfrm>
                <a:off x="224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45" name="Rectangle 1744"/>
              <p:cNvSpPr/>
              <p:nvPr/>
            </p:nvSpPr>
            <p:spPr>
              <a:xfrm>
                <a:off x="300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46" name="Rectangle 1745"/>
              <p:cNvSpPr/>
              <p:nvPr/>
            </p:nvSpPr>
            <p:spPr>
              <a:xfrm>
                <a:off x="3770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47" name="Rectangle 1746"/>
              <p:cNvSpPr/>
              <p:nvPr/>
            </p:nvSpPr>
            <p:spPr>
              <a:xfrm>
                <a:off x="4532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48" name="Rectangle 1747"/>
              <p:cNvSpPr/>
              <p:nvPr/>
            </p:nvSpPr>
            <p:spPr>
              <a:xfrm>
                <a:off x="529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49" name="Rectangle 1748"/>
              <p:cNvSpPr/>
              <p:nvPr/>
            </p:nvSpPr>
            <p:spPr>
              <a:xfrm>
                <a:off x="605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50" name="Rectangle 1749"/>
              <p:cNvSpPr/>
              <p:nvPr/>
            </p:nvSpPr>
            <p:spPr>
              <a:xfrm>
                <a:off x="681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51" name="Rectangle 1750"/>
              <p:cNvSpPr/>
              <p:nvPr/>
            </p:nvSpPr>
            <p:spPr>
              <a:xfrm>
                <a:off x="7597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52" name="Rectangle 1751"/>
              <p:cNvSpPr/>
              <p:nvPr/>
            </p:nvSpPr>
            <p:spPr>
              <a:xfrm>
                <a:off x="8359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53" name="Rectangle 1752"/>
              <p:cNvSpPr/>
              <p:nvPr/>
            </p:nvSpPr>
            <p:spPr>
              <a:xfrm>
                <a:off x="9121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54" name="Rectangle 1753"/>
              <p:cNvSpPr/>
              <p:nvPr/>
            </p:nvSpPr>
            <p:spPr>
              <a:xfrm>
                <a:off x="9883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55" name="Rectangle 1754"/>
              <p:cNvSpPr/>
              <p:nvPr/>
            </p:nvSpPr>
            <p:spPr>
              <a:xfrm>
                <a:off x="10673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56" name="Rectangle 1755"/>
              <p:cNvSpPr/>
              <p:nvPr/>
            </p:nvSpPr>
            <p:spPr>
              <a:xfrm>
                <a:off x="11435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57" name="Rectangle 1756"/>
              <p:cNvSpPr/>
              <p:nvPr/>
            </p:nvSpPr>
            <p:spPr>
              <a:xfrm>
                <a:off x="12197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58" name="Rectangle 1757"/>
              <p:cNvSpPr/>
              <p:nvPr/>
            </p:nvSpPr>
            <p:spPr>
              <a:xfrm>
                <a:off x="12959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59" name="Rectangle 1758"/>
              <p:cNvSpPr/>
              <p:nvPr/>
            </p:nvSpPr>
            <p:spPr>
              <a:xfrm>
                <a:off x="148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60" name="Rectangle 1759"/>
              <p:cNvSpPr/>
              <p:nvPr/>
            </p:nvSpPr>
            <p:spPr>
              <a:xfrm>
                <a:off x="224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61" name="Rectangle 1760"/>
              <p:cNvSpPr/>
              <p:nvPr/>
            </p:nvSpPr>
            <p:spPr>
              <a:xfrm>
                <a:off x="300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62" name="Rectangle 1761"/>
              <p:cNvSpPr/>
              <p:nvPr/>
            </p:nvSpPr>
            <p:spPr>
              <a:xfrm>
                <a:off x="3770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63" name="Rectangle 1762"/>
              <p:cNvSpPr/>
              <p:nvPr/>
            </p:nvSpPr>
            <p:spPr>
              <a:xfrm>
                <a:off x="4532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64" name="Rectangle 1763"/>
              <p:cNvSpPr/>
              <p:nvPr/>
            </p:nvSpPr>
            <p:spPr>
              <a:xfrm>
                <a:off x="529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65" name="Rectangle 1764"/>
              <p:cNvSpPr/>
              <p:nvPr/>
            </p:nvSpPr>
            <p:spPr>
              <a:xfrm>
                <a:off x="605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66" name="Rectangle 1765"/>
              <p:cNvSpPr/>
              <p:nvPr/>
            </p:nvSpPr>
            <p:spPr>
              <a:xfrm>
                <a:off x="681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67" name="Rectangle 1766"/>
              <p:cNvSpPr/>
              <p:nvPr/>
            </p:nvSpPr>
            <p:spPr>
              <a:xfrm>
                <a:off x="7597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68" name="Rectangle 1767"/>
              <p:cNvSpPr/>
              <p:nvPr/>
            </p:nvSpPr>
            <p:spPr>
              <a:xfrm>
                <a:off x="8359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69" name="Rectangle 1768"/>
              <p:cNvSpPr/>
              <p:nvPr/>
            </p:nvSpPr>
            <p:spPr>
              <a:xfrm>
                <a:off x="9121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70" name="Rectangle 1769"/>
              <p:cNvSpPr/>
              <p:nvPr/>
            </p:nvSpPr>
            <p:spPr>
              <a:xfrm>
                <a:off x="9883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71" name="Rectangle 1770"/>
              <p:cNvSpPr/>
              <p:nvPr/>
            </p:nvSpPr>
            <p:spPr>
              <a:xfrm>
                <a:off x="10673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72" name="Rectangle 1771"/>
              <p:cNvSpPr/>
              <p:nvPr/>
            </p:nvSpPr>
            <p:spPr>
              <a:xfrm>
                <a:off x="11435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73" name="Rectangle 1772"/>
              <p:cNvSpPr/>
              <p:nvPr/>
            </p:nvSpPr>
            <p:spPr>
              <a:xfrm>
                <a:off x="12197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74" name="Rectangle 1773"/>
              <p:cNvSpPr/>
              <p:nvPr/>
            </p:nvSpPr>
            <p:spPr>
              <a:xfrm>
                <a:off x="12959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75" name="Rectangle 1774"/>
              <p:cNvSpPr/>
              <p:nvPr/>
            </p:nvSpPr>
            <p:spPr>
              <a:xfrm>
                <a:off x="148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76" name="Rectangle 1775"/>
              <p:cNvSpPr/>
              <p:nvPr/>
            </p:nvSpPr>
            <p:spPr>
              <a:xfrm>
                <a:off x="224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77" name="Rectangle 1776"/>
              <p:cNvSpPr/>
              <p:nvPr/>
            </p:nvSpPr>
            <p:spPr>
              <a:xfrm>
                <a:off x="300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78" name="Rectangle 1777"/>
              <p:cNvSpPr/>
              <p:nvPr/>
            </p:nvSpPr>
            <p:spPr>
              <a:xfrm>
                <a:off x="3770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79" name="Rectangle 1778"/>
              <p:cNvSpPr/>
              <p:nvPr/>
            </p:nvSpPr>
            <p:spPr>
              <a:xfrm>
                <a:off x="4532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80" name="Rectangle 1779"/>
              <p:cNvSpPr/>
              <p:nvPr/>
            </p:nvSpPr>
            <p:spPr>
              <a:xfrm>
                <a:off x="529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81" name="Rectangle 1780"/>
              <p:cNvSpPr/>
              <p:nvPr/>
            </p:nvSpPr>
            <p:spPr>
              <a:xfrm>
                <a:off x="605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82" name="Rectangle 1781"/>
              <p:cNvSpPr/>
              <p:nvPr/>
            </p:nvSpPr>
            <p:spPr>
              <a:xfrm>
                <a:off x="681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83" name="Rectangle 1782"/>
              <p:cNvSpPr/>
              <p:nvPr/>
            </p:nvSpPr>
            <p:spPr>
              <a:xfrm>
                <a:off x="7597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84" name="Rectangle 1783"/>
              <p:cNvSpPr/>
              <p:nvPr/>
            </p:nvSpPr>
            <p:spPr>
              <a:xfrm>
                <a:off x="8359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85" name="Rectangle 1784"/>
              <p:cNvSpPr/>
              <p:nvPr/>
            </p:nvSpPr>
            <p:spPr>
              <a:xfrm>
                <a:off x="9121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86" name="Rectangle 1785"/>
              <p:cNvSpPr/>
              <p:nvPr/>
            </p:nvSpPr>
            <p:spPr>
              <a:xfrm>
                <a:off x="9883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87" name="Rectangle 1786"/>
              <p:cNvSpPr/>
              <p:nvPr/>
            </p:nvSpPr>
            <p:spPr>
              <a:xfrm>
                <a:off x="10673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88" name="Rectangle 1787"/>
              <p:cNvSpPr/>
              <p:nvPr/>
            </p:nvSpPr>
            <p:spPr>
              <a:xfrm>
                <a:off x="11435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89" name="Rectangle 1788"/>
              <p:cNvSpPr/>
              <p:nvPr/>
            </p:nvSpPr>
            <p:spPr>
              <a:xfrm>
                <a:off x="12197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90" name="Rectangle 1789"/>
              <p:cNvSpPr/>
              <p:nvPr/>
            </p:nvSpPr>
            <p:spPr>
              <a:xfrm>
                <a:off x="12959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91" name="Rectangle 1790"/>
              <p:cNvSpPr/>
              <p:nvPr/>
            </p:nvSpPr>
            <p:spPr>
              <a:xfrm>
                <a:off x="148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92" name="Rectangle 1791"/>
              <p:cNvSpPr/>
              <p:nvPr/>
            </p:nvSpPr>
            <p:spPr>
              <a:xfrm>
                <a:off x="224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93" name="Rectangle 1792"/>
              <p:cNvSpPr/>
              <p:nvPr/>
            </p:nvSpPr>
            <p:spPr>
              <a:xfrm>
                <a:off x="300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94" name="Rectangle 1793"/>
              <p:cNvSpPr/>
              <p:nvPr/>
            </p:nvSpPr>
            <p:spPr>
              <a:xfrm>
                <a:off x="3770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95" name="Rectangle 1794"/>
              <p:cNvSpPr/>
              <p:nvPr/>
            </p:nvSpPr>
            <p:spPr>
              <a:xfrm>
                <a:off x="4532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96" name="Rectangle 1795"/>
              <p:cNvSpPr/>
              <p:nvPr/>
            </p:nvSpPr>
            <p:spPr>
              <a:xfrm>
                <a:off x="529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97" name="Rectangle 1796"/>
              <p:cNvSpPr/>
              <p:nvPr/>
            </p:nvSpPr>
            <p:spPr>
              <a:xfrm>
                <a:off x="605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98" name="Rectangle 1797"/>
              <p:cNvSpPr/>
              <p:nvPr/>
            </p:nvSpPr>
            <p:spPr>
              <a:xfrm>
                <a:off x="681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99" name="Rectangle 1798"/>
              <p:cNvSpPr/>
              <p:nvPr/>
            </p:nvSpPr>
            <p:spPr>
              <a:xfrm>
                <a:off x="7597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00" name="Rectangle 1799"/>
              <p:cNvSpPr/>
              <p:nvPr/>
            </p:nvSpPr>
            <p:spPr>
              <a:xfrm>
                <a:off x="8359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01" name="Rectangle 1800"/>
              <p:cNvSpPr/>
              <p:nvPr/>
            </p:nvSpPr>
            <p:spPr>
              <a:xfrm>
                <a:off x="9121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02" name="Rectangle 1801"/>
              <p:cNvSpPr/>
              <p:nvPr/>
            </p:nvSpPr>
            <p:spPr>
              <a:xfrm>
                <a:off x="9883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03" name="Rectangle 1802"/>
              <p:cNvSpPr/>
              <p:nvPr/>
            </p:nvSpPr>
            <p:spPr>
              <a:xfrm>
                <a:off x="10673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04" name="Rectangle 1803"/>
              <p:cNvSpPr/>
              <p:nvPr/>
            </p:nvSpPr>
            <p:spPr>
              <a:xfrm>
                <a:off x="11435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05" name="Rectangle 1804"/>
              <p:cNvSpPr/>
              <p:nvPr/>
            </p:nvSpPr>
            <p:spPr>
              <a:xfrm>
                <a:off x="12197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06" name="Rectangle 1805"/>
              <p:cNvSpPr/>
              <p:nvPr/>
            </p:nvSpPr>
            <p:spPr>
              <a:xfrm>
                <a:off x="12959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07" name="Rectangle 1806"/>
            <p:cNvSpPr/>
            <p:nvPr/>
          </p:nvSpPr>
          <p:spPr>
            <a:xfrm>
              <a:off x="5840017" y="1201674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08" name="Rectangle 1807"/>
            <p:cNvSpPr/>
            <p:nvPr/>
          </p:nvSpPr>
          <p:spPr>
            <a:xfrm>
              <a:off x="5851924" y="1201674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809" name="Group 1808"/>
            <p:cNvGrpSpPr/>
            <p:nvPr/>
          </p:nvGrpSpPr>
          <p:grpSpPr>
            <a:xfrm>
              <a:off x="2190751" y="1859176"/>
              <a:ext cx="919518" cy="692837"/>
              <a:chOff x="148419" y="2895600"/>
              <a:chExt cx="1226024" cy="1231710"/>
            </a:xfrm>
            <a:noFill/>
          </p:grpSpPr>
          <p:sp>
            <p:nvSpPr>
              <p:cNvPr id="1810" name="Rectangle 1809"/>
              <p:cNvSpPr/>
              <p:nvPr/>
            </p:nvSpPr>
            <p:spPr>
              <a:xfrm>
                <a:off x="150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11" name="Rectangle 1810"/>
              <p:cNvSpPr/>
              <p:nvPr/>
            </p:nvSpPr>
            <p:spPr>
              <a:xfrm>
                <a:off x="226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12" name="Rectangle 1811"/>
              <p:cNvSpPr/>
              <p:nvPr/>
            </p:nvSpPr>
            <p:spPr>
              <a:xfrm>
                <a:off x="303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13" name="Rectangle 1812"/>
              <p:cNvSpPr/>
              <p:nvPr/>
            </p:nvSpPr>
            <p:spPr>
              <a:xfrm>
                <a:off x="3792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14" name="Rectangle 1813"/>
              <p:cNvSpPr/>
              <p:nvPr/>
            </p:nvSpPr>
            <p:spPr>
              <a:xfrm>
                <a:off x="4554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15" name="Rectangle 1814"/>
              <p:cNvSpPr/>
              <p:nvPr/>
            </p:nvSpPr>
            <p:spPr>
              <a:xfrm>
                <a:off x="531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16" name="Rectangle 1815"/>
              <p:cNvSpPr/>
              <p:nvPr/>
            </p:nvSpPr>
            <p:spPr>
              <a:xfrm>
                <a:off x="607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17" name="Rectangle 1816"/>
              <p:cNvSpPr/>
              <p:nvPr/>
            </p:nvSpPr>
            <p:spPr>
              <a:xfrm>
                <a:off x="684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18" name="Rectangle 1817"/>
              <p:cNvSpPr/>
              <p:nvPr/>
            </p:nvSpPr>
            <p:spPr>
              <a:xfrm>
                <a:off x="7620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19" name="Rectangle 1818"/>
              <p:cNvSpPr/>
              <p:nvPr/>
            </p:nvSpPr>
            <p:spPr>
              <a:xfrm>
                <a:off x="8382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20" name="Rectangle 1819"/>
              <p:cNvSpPr/>
              <p:nvPr/>
            </p:nvSpPr>
            <p:spPr>
              <a:xfrm>
                <a:off x="9144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21" name="Rectangle 1820"/>
              <p:cNvSpPr/>
              <p:nvPr/>
            </p:nvSpPr>
            <p:spPr>
              <a:xfrm>
                <a:off x="9906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22" name="Rectangle 1821"/>
              <p:cNvSpPr/>
              <p:nvPr/>
            </p:nvSpPr>
            <p:spPr>
              <a:xfrm>
                <a:off x="10696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23" name="Rectangle 1822"/>
              <p:cNvSpPr/>
              <p:nvPr/>
            </p:nvSpPr>
            <p:spPr>
              <a:xfrm>
                <a:off x="11458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24" name="Rectangle 1823"/>
              <p:cNvSpPr/>
              <p:nvPr/>
            </p:nvSpPr>
            <p:spPr>
              <a:xfrm>
                <a:off x="12220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25" name="Rectangle 1824"/>
              <p:cNvSpPr/>
              <p:nvPr/>
            </p:nvSpPr>
            <p:spPr>
              <a:xfrm>
                <a:off x="12982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26" name="Rectangle 1825"/>
              <p:cNvSpPr/>
              <p:nvPr/>
            </p:nvSpPr>
            <p:spPr>
              <a:xfrm>
                <a:off x="150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27" name="Rectangle 1826"/>
              <p:cNvSpPr/>
              <p:nvPr/>
            </p:nvSpPr>
            <p:spPr>
              <a:xfrm>
                <a:off x="226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28" name="Rectangle 1827"/>
              <p:cNvSpPr/>
              <p:nvPr/>
            </p:nvSpPr>
            <p:spPr>
              <a:xfrm>
                <a:off x="303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29" name="Rectangle 1828"/>
              <p:cNvSpPr/>
              <p:nvPr/>
            </p:nvSpPr>
            <p:spPr>
              <a:xfrm>
                <a:off x="3792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30" name="Rectangle 1829"/>
              <p:cNvSpPr/>
              <p:nvPr/>
            </p:nvSpPr>
            <p:spPr>
              <a:xfrm>
                <a:off x="4554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31" name="Rectangle 1830"/>
              <p:cNvSpPr/>
              <p:nvPr/>
            </p:nvSpPr>
            <p:spPr>
              <a:xfrm>
                <a:off x="531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32" name="Rectangle 1831"/>
              <p:cNvSpPr/>
              <p:nvPr/>
            </p:nvSpPr>
            <p:spPr>
              <a:xfrm>
                <a:off x="607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33" name="Rectangle 1832"/>
              <p:cNvSpPr/>
              <p:nvPr/>
            </p:nvSpPr>
            <p:spPr>
              <a:xfrm>
                <a:off x="684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34" name="Rectangle 1833"/>
              <p:cNvSpPr/>
              <p:nvPr/>
            </p:nvSpPr>
            <p:spPr>
              <a:xfrm>
                <a:off x="7620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35" name="Rectangle 1834"/>
              <p:cNvSpPr/>
              <p:nvPr/>
            </p:nvSpPr>
            <p:spPr>
              <a:xfrm>
                <a:off x="8382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36" name="Rectangle 1835"/>
              <p:cNvSpPr/>
              <p:nvPr/>
            </p:nvSpPr>
            <p:spPr>
              <a:xfrm>
                <a:off x="9144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37" name="Rectangle 1836"/>
              <p:cNvSpPr/>
              <p:nvPr/>
            </p:nvSpPr>
            <p:spPr>
              <a:xfrm>
                <a:off x="9906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38" name="Rectangle 1837"/>
              <p:cNvSpPr/>
              <p:nvPr/>
            </p:nvSpPr>
            <p:spPr>
              <a:xfrm>
                <a:off x="10696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39" name="Rectangle 1838"/>
              <p:cNvSpPr/>
              <p:nvPr/>
            </p:nvSpPr>
            <p:spPr>
              <a:xfrm>
                <a:off x="11458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40" name="Rectangle 1839"/>
              <p:cNvSpPr/>
              <p:nvPr/>
            </p:nvSpPr>
            <p:spPr>
              <a:xfrm>
                <a:off x="12220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41" name="Rectangle 1840"/>
              <p:cNvSpPr/>
              <p:nvPr/>
            </p:nvSpPr>
            <p:spPr>
              <a:xfrm>
                <a:off x="12982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42" name="Rectangle 1841"/>
              <p:cNvSpPr/>
              <p:nvPr/>
            </p:nvSpPr>
            <p:spPr>
              <a:xfrm>
                <a:off x="150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43" name="Rectangle 1842"/>
              <p:cNvSpPr/>
              <p:nvPr/>
            </p:nvSpPr>
            <p:spPr>
              <a:xfrm>
                <a:off x="226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44" name="Rectangle 1843"/>
              <p:cNvSpPr/>
              <p:nvPr/>
            </p:nvSpPr>
            <p:spPr>
              <a:xfrm>
                <a:off x="303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45" name="Rectangle 1844"/>
              <p:cNvSpPr/>
              <p:nvPr/>
            </p:nvSpPr>
            <p:spPr>
              <a:xfrm>
                <a:off x="3792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46" name="Rectangle 1845"/>
              <p:cNvSpPr/>
              <p:nvPr/>
            </p:nvSpPr>
            <p:spPr>
              <a:xfrm>
                <a:off x="4554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47" name="Rectangle 1846"/>
              <p:cNvSpPr/>
              <p:nvPr/>
            </p:nvSpPr>
            <p:spPr>
              <a:xfrm>
                <a:off x="531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48" name="Rectangle 1847"/>
              <p:cNvSpPr/>
              <p:nvPr/>
            </p:nvSpPr>
            <p:spPr>
              <a:xfrm>
                <a:off x="607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49" name="Rectangle 1848"/>
              <p:cNvSpPr/>
              <p:nvPr/>
            </p:nvSpPr>
            <p:spPr>
              <a:xfrm>
                <a:off x="684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50" name="Rectangle 1849"/>
              <p:cNvSpPr/>
              <p:nvPr/>
            </p:nvSpPr>
            <p:spPr>
              <a:xfrm>
                <a:off x="7620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51" name="Rectangle 1850"/>
              <p:cNvSpPr/>
              <p:nvPr/>
            </p:nvSpPr>
            <p:spPr>
              <a:xfrm>
                <a:off x="8382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52" name="Rectangle 1851"/>
              <p:cNvSpPr/>
              <p:nvPr/>
            </p:nvSpPr>
            <p:spPr>
              <a:xfrm>
                <a:off x="9144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53" name="Rectangle 1852"/>
              <p:cNvSpPr/>
              <p:nvPr/>
            </p:nvSpPr>
            <p:spPr>
              <a:xfrm>
                <a:off x="9906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54" name="Rectangle 1853"/>
              <p:cNvSpPr/>
              <p:nvPr/>
            </p:nvSpPr>
            <p:spPr>
              <a:xfrm>
                <a:off x="10696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55" name="Rectangle 1854"/>
              <p:cNvSpPr/>
              <p:nvPr/>
            </p:nvSpPr>
            <p:spPr>
              <a:xfrm>
                <a:off x="11458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56" name="Rectangle 1855"/>
              <p:cNvSpPr/>
              <p:nvPr/>
            </p:nvSpPr>
            <p:spPr>
              <a:xfrm>
                <a:off x="12220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57" name="Rectangle 1856"/>
              <p:cNvSpPr/>
              <p:nvPr/>
            </p:nvSpPr>
            <p:spPr>
              <a:xfrm>
                <a:off x="12982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58" name="Rectangle 1857"/>
              <p:cNvSpPr/>
              <p:nvPr/>
            </p:nvSpPr>
            <p:spPr>
              <a:xfrm>
                <a:off x="150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59" name="Rectangle 1858"/>
              <p:cNvSpPr/>
              <p:nvPr/>
            </p:nvSpPr>
            <p:spPr>
              <a:xfrm>
                <a:off x="226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60" name="Rectangle 1859"/>
              <p:cNvSpPr/>
              <p:nvPr/>
            </p:nvSpPr>
            <p:spPr>
              <a:xfrm>
                <a:off x="303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61" name="Rectangle 1860"/>
              <p:cNvSpPr/>
              <p:nvPr/>
            </p:nvSpPr>
            <p:spPr>
              <a:xfrm>
                <a:off x="3792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62" name="Rectangle 1861"/>
              <p:cNvSpPr/>
              <p:nvPr/>
            </p:nvSpPr>
            <p:spPr>
              <a:xfrm>
                <a:off x="4554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63" name="Rectangle 1862"/>
              <p:cNvSpPr/>
              <p:nvPr/>
            </p:nvSpPr>
            <p:spPr>
              <a:xfrm>
                <a:off x="531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64" name="Rectangle 1863"/>
              <p:cNvSpPr/>
              <p:nvPr/>
            </p:nvSpPr>
            <p:spPr>
              <a:xfrm>
                <a:off x="607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65" name="Rectangle 1864"/>
              <p:cNvSpPr/>
              <p:nvPr/>
            </p:nvSpPr>
            <p:spPr>
              <a:xfrm>
                <a:off x="684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66" name="Rectangle 1865"/>
              <p:cNvSpPr/>
              <p:nvPr/>
            </p:nvSpPr>
            <p:spPr>
              <a:xfrm>
                <a:off x="7620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67" name="Rectangle 1866"/>
              <p:cNvSpPr/>
              <p:nvPr/>
            </p:nvSpPr>
            <p:spPr>
              <a:xfrm>
                <a:off x="8382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68" name="Rectangle 1867"/>
              <p:cNvSpPr/>
              <p:nvPr/>
            </p:nvSpPr>
            <p:spPr>
              <a:xfrm>
                <a:off x="9144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69" name="Rectangle 1868"/>
              <p:cNvSpPr/>
              <p:nvPr/>
            </p:nvSpPr>
            <p:spPr>
              <a:xfrm>
                <a:off x="9906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70" name="Rectangle 1869"/>
              <p:cNvSpPr/>
              <p:nvPr/>
            </p:nvSpPr>
            <p:spPr>
              <a:xfrm>
                <a:off x="10696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71" name="Rectangle 1870"/>
              <p:cNvSpPr/>
              <p:nvPr/>
            </p:nvSpPr>
            <p:spPr>
              <a:xfrm>
                <a:off x="11458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72" name="Rectangle 1871"/>
              <p:cNvSpPr/>
              <p:nvPr/>
            </p:nvSpPr>
            <p:spPr>
              <a:xfrm>
                <a:off x="12220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73" name="Rectangle 1872"/>
              <p:cNvSpPr/>
              <p:nvPr/>
            </p:nvSpPr>
            <p:spPr>
              <a:xfrm>
                <a:off x="12982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74" name="Rectangle 1873"/>
              <p:cNvSpPr/>
              <p:nvPr/>
            </p:nvSpPr>
            <p:spPr>
              <a:xfrm>
                <a:off x="148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75" name="Rectangle 1874"/>
              <p:cNvSpPr/>
              <p:nvPr/>
            </p:nvSpPr>
            <p:spPr>
              <a:xfrm>
                <a:off x="225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76" name="Rectangle 1875"/>
              <p:cNvSpPr/>
              <p:nvPr/>
            </p:nvSpPr>
            <p:spPr>
              <a:xfrm>
                <a:off x="301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77" name="Rectangle 1876"/>
              <p:cNvSpPr/>
              <p:nvPr/>
            </p:nvSpPr>
            <p:spPr>
              <a:xfrm>
                <a:off x="3775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78" name="Rectangle 1877"/>
              <p:cNvSpPr/>
              <p:nvPr/>
            </p:nvSpPr>
            <p:spPr>
              <a:xfrm>
                <a:off x="4537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79" name="Rectangle 1878"/>
              <p:cNvSpPr/>
              <p:nvPr/>
            </p:nvSpPr>
            <p:spPr>
              <a:xfrm>
                <a:off x="529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80" name="Rectangle 1879"/>
              <p:cNvSpPr/>
              <p:nvPr/>
            </p:nvSpPr>
            <p:spPr>
              <a:xfrm>
                <a:off x="606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81" name="Rectangle 1880"/>
              <p:cNvSpPr/>
              <p:nvPr/>
            </p:nvSpPr>
            <p:spPr>
              <a:xfrm>
                <a:off x="682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82" name="Rectangle 1881"/>
              <p:cNvSpPr/>
              <p:nvPr/>
            </p:nvSpPr>
            <p:spPr>
              <a:xfrm>
                <a:off x="7602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83" name="Rectangle 1882"/>
              <p:cNvSpPr/>
              <p:nvPr/>
            </p:nvSpPr>
            <p:spPr>
              <a:xfrm>
                <a:off x="8364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84" name="Rectangle 1883"/>
              <p:cNvSpPr/>
              <p:nvPr/>
            </p:nvSpPr>
            <p:spPr>
              <a:xfrm>
                <a:off x="9126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85" name="Rectangle 1884"/>
              <p:cNvSpPr/>
              <p:nvPr/>
            </p:nvSpPr>
            <p:spPr>
              <a:xfrm>
                <a:off x="9888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86" name="Rectangle 1885"/>
              <p:cNvSpPr/>
              <p:nvPr/>
            </p:nvSpPr>
            <p:spPr>
              <a:xfrm>
                <a:off x="10679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87" name="Rectangle 1886"/>
              <p:cNvSpPr/>
              <p:nvPr/>
            </p:nvSpPr>
            <p:spPr>
              <a:xfrm>
                <a:off x="11441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88" name="Rectangle 1887"/>
              <p:cNvSpPr/>
              <p:nvPr/>
            </p:nvSpPr>
            <p:spPr>
              <a:xfrm>
                <a:off x="12203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89" name="Rectangle 1888"/>
              <p:cNvSpPr/>
              <p:nvPr/>
            </p:nvSpPr>
            <p:spPr>
              <a:xfrm>
                <a:off x="12965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90" name="Rectangle 1889"/>
              <p:cNvSpPr/>
              <p:nvPr/>
            </p:nvSpPr>
            <p:spPr>
              <a:xfrm>
                <a:off x="148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91" name="Rectangle 1890"/>
              <p:cNvSpPr/>
              <p:nvPr/>
            </p:nvSpPr>
            <p:spPr>
              <a:xfrm>
                <a:off x="225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92" name="Rectangle 1891"/>
              <p:cNvSpPr/>
              <p:nvPr/>
            </p:nvSpPr>
            <p:spPr>
              <a:xfrm>
                <a:off x="301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93" name="Rectangle 1892"/>
              <p:cNvSpPr/>
              <p:nvPr/>
            </p:nvSpPr>
            <p:spPr>
              <a:xfrm>
                <a:off x="3775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94" name="Rectangle 1893"/>
              <p:cNvSpPr/>
              <p:nvPr/>
            </p:nvSpPr>
            <p:spPr>
              <a:xfrm>
                <a:off x="4537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95" name="Rectangle 1894"/>
              <p:cNvSpPr/>
              <p:nvPr/>
            </p:nvSpPr>
            <p:spPr>
              <a:xfrm>
                <a:off x="529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96" name="Rectangle 1895"/>
              <p:cNvSpPr/>
              <p:nvPr/>
            </p:nvSpPr>
            <p:spPr>
              <a:xfrm>
                <a:off x="606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97" name="Rectangle 1896"/>
              <p:cNvSpPr/>
              <p:nvPr/>
            </p:nvSpPr>
            <p:spPr>
              <a:xfrm>
                <a:off x="682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98" name="Rectangle 1897"/>
              <p:cNvSpPr/>
              <p:nvPr/>
            </p:nvSpPr>
            <p:spPr>
              <a:xfrm>
                <a:off x="7602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99" name="Rectangle 1898"/>
              <p:cNvSpPr/>
              <p:nvPr/>
            </p:nvSpPr>
            <p:spPr>
              <a:xfrm>
                <a:off x="8364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00" name="Rectangle 1899"/>
              <p:cNvSpPr/>
              <p:nvPr/>
            </p:nvSpPr>
            <p:spPr>
              <a:xfrm>
                <a:off x="9126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01" name="Rectangle 1900"/>
              <p:cNvSpPr/>
              <p:nvPr/>
            </p:nvSpPr>
            <p:spPr>
              <a:xfrm>
                <a:off x="9888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02" name="Rectangle 1901"/>
              <p:cNvSpPr/>
              <p:nvPr/>
            </p:nvSpPr>
            <p:spPr>
              <a:xfrm>
                <a:off x="10679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03" name="Rectangle 1902"/>
              <p:cNvSpPr/>
              <p:nvPr/>
            </p:nvSpPr>
            <p:spPr>
              <a:xfrm>
                <a:off x="11441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04" name="Rectangle 1903"/>
              <p:cNvSpPr/>
              <p:nvPr/>
            </p:nvSpPr>
            <p:spPr>
              <a:xfrm>
                <a:off x="12203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05" name="Rectangle 1904"/>
              <p:cNvSpPr/>
              <p:nvPr/>
            </p:nvSpPr>
            <p:spPr>
              <a:xfrm>
                <a:off x="12965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06" name="Rectangle 1905"/>
              <p:cNvSpPr/>
              <p:nvPr/>
            </p:nvSpPr>
            <p:spPr>
              <a:xfrm>
                <a:off x="148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07" name="Rectangle 1906"/>
              <p:cNvSpPr/>
              <p:nvPr/>
            </p:nvSpPr>
            <p:spPr>
              <a:xfrm>
                <a:off x="225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08" name="Rectangle 1907"/>
              <p:cNvSpPr/>
              <p:nvPr/>
            </p:nvSpPr>
            <p:spPr>
              <a:xfrm>
                <a:off x="301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09" name="Rectangle 1908"/>
              <p:cNvSpPr/>
              <p:nvPr/>
            </p:nvSpPr>
            <p:spPr>
              <a:xfrm>
                <a:off x="3775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10" name="Rectangle 1909"/>
              <p:cNvSpPr/>
              <p:nvPr/>
            </p:nvSpPr>
            <p:spPr>
              <a:xfrm>
                <a:off x="4537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11" name="Rectangle 1910"/>
              <p:cNvSpPr/>
              <p:nvPr/>
            </p:nvSpPr>
            <p:spPr>
              <a:xfrm>
                <a:off x="529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12" name="Rectangle 1911"/>
              <p:cNvSpPr/>
              <p:nvPr/>
            </p:nvSpPr>
            <p:spPr>
              <a:xfrm>
                <a:off x="606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13" name="Rectangle 1912"/>
              <p:cNvSpPr/>
              <p:nvPr/>
            </p:nvSpPr>
            <p:spPr>
              <a:xfrm>
                <a:off x="682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14" name="Rectangle 1913"/>
              <p:cNvSpPr/>
              <p:nvPr/>
            </p:nvSpPr>
            <p:spPr>
              <a:xfrm>
                <a:off x="7602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15" name="Rectangle 1914"/>
              <p:cNvSpPr/>
              <p:nvPr/>
            </p:nvSpPr>
            <p:spPr>
              <a:xfrm>
                <a:off x="8364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16" name="Rectangle 1915"/>
              <p:cNvSpPr/>
              <p:nvPr/>
            </p:nvSpPr>
            <p:spPr>
              <a:xfrm>
                <a:off x="9126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17" name="Rectangle 1916"/>
              <p:cNvSpPr/>
              <p:nvPr/>
            </p:nvSpPr>
            <p:spPr>
              <a:xfrm>
                <a:off x="9888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18" name="Rectangle 1917"/>
              <p:cNvSpPr/>
              <p:nvPr/>
            </p:nvSpPr>
            <p:spPr>
              <a:xfrm>
                <a:off x="10679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19" name="Rectangle 1918"/>
              <p:cNvSpPr/>
              <p:nvPr/>
            </p:nvSpPr>
            <p:spPr>
              <a:xfrm>
                <a:off x="11441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20" name="Rectangle 1919"/>
              <p:cNvSpPr/>
              <p:nvPr/>
            </p:nvSpPr>
            <p:spPr>
              <a:xfrm>
                <a:off x="12203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21" name="Rectangle 1920"/>
              <p:cNvSpPr/>
              <p:nvPr/>
            </p:nvSpPr>
            <p:spPr>
              <a:xfrm>
                <a:off x="12965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22" name="Rectangle 1921"/>
              <p:cNvSpPr/>
              <p:nvPr/>
            </p:nvSpPr>
            <p:spPr>
              <a:xfrm>
                <a:off x="148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23" name="Rectangle 1922"/>
              <p:cNvSpPr/>
              <p:nvPr/>
            </p:nvSpPr>
            <p:spPr>
              <a:xfrm>
                <a:off x="225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24" name="Rectangle 1923"/>
              <p:cNvSpPr/>
              <p:nvPr/>
            </p:nvSpPr>
            <p:spPr>
              <a:xfrm>
                <a:off x="301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25" name="Rectangle 1924"/>
              <p:cNvSpPr/>
              <p:nvPr/>
            </p:nvSpPr>
            <p:spPr>
              <a:xfrm>
                <a:off x="3775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26" name="Rectangle 1925"/>
              <p:cNvSpPr/>
              <p:nvPr/>
            </p:nvSpPr>
            <p:spPr>
              <a:xfrm>
                <a:off x="4537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27" name="Rectangle 1926"/>
              <p:cNvSpPr/>
              <p:nvPr/>
            </p:nvSpPr>
            <p:spPr>
              <a:xfrm>
                <a:off x="529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28" name="Rectangle 1927"/>
              <p:cNvSpPr/>
              <p:nvPr/>
            </p:nvSpPr>
            <p:spPr>
              <a:xfrm>
                <a:off x="606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29" name="Rectangle 1928"/>
              <p:cNvSpPr/>
              <p:nvPr/>
            </p:nvSpPr>
            <p:spPr>
              <a:xfrm>
                <a:off x="682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30" name="Rectangle 1929"/>
              <p:cNvSpPr/>
              <p:nvPr/>
            </p:nvSpPr>
            <p:spPr>
              <a:xfrm>
                <a:off x="7602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31" name="Rectangle 1930"/>
              <p:cNvSpPr/>
              <p:nvPr/>
            </p:nvSpPr>
            <p:spPr>
              <a:xfrm>
                <a:off x="8364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32" name="Rectangle 1931"/>
              <p:cNvSpPr/>
              <p:nvPr/>
            </p:nvSpPr>
            <p:spPr>
              <a:xfrm>
                <a:off x="9126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33" name="Rectangle 1932"/>
              <p:cNvSpPr/>
              <p:nvPr/>
            </p:nvSpPr>
            <p:spPr>
              <a:xfrm>
                <a:off x="9888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34" name="Rectangle 1933"/>
              <p:cNvSpPr/>
              <p:nvPr/>
            </p:nvSpPr>
            <p:spPr>
              <a:xfrm>
                <a:off x="10679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35" name="Rectangle 1934"/>
              <p:cNvSpPr/>
              <p:nvPr/>
            </p:nvSpPr>
            <p:spPr>
              <a:xfrm>
                <a:off x="11441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36" name="Rectangle 1935"/>
              <p:cNvSpPr/>
              <p:nvPr/>
            </p:nvSpPr>
            <p:spPr>
              <a:xfrm>
                <a:off x="12203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37" name="Rectangle 1936"/>
              <p:cNvSpPr/>
              <p:nvPr/>
            </p:nvSpPr>
            <p:spPr>
              <a:xfrm>
                <a:off x="12965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38" name="Rectangle 1937"/>
              <p:cNvSpPr/>
              <p:nvPr/>
            </p:nvSpPr>
            <p:spPr>
              <a:xfrm>
                <a:off x="150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39" name="Rectangle 1938"/>
              <p:cNvSpPr/>
              <p:nvPr/>
            </p:nvSpPr>
            <p:spPr>
              <a:xfrm>
                <a:off x="226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40" name="Rectangle 1939"/>
              <p:cNvSpPr/>
              <p:nvPr/>
            </p:nvSpPr>
            <p:spPr>
              <a:xfrm>
                <a:off x="302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41" name="Rectangle 1940"/>
              <p:cNvSpPr/>
              <p:nvPr/>
            </p:nvSpPr>
            <p:spPr>
              <a:xfrm>
                <a:off x="3787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42" name="Rectangle 1941"/>
              <p:cNvSpPr/>
              <p:nvPr/>
            </p:nvSpPr>
            <p:spPr>
              <a:xfrm>
                <a:off x="4549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43" name="Rectangle 1942"/>
              <p:cNvSpPr/>
              <p:nvPr/>
            </p:nvSpPr>
            <p:spPr>
              <a:xfrm>
                <a:off x="531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44" name="Rectangle 1943"/>
              <p:cNvSpPr/>
              <p:nvPr/>
            </p:nvSpPr>
            <p:spPr>
              <a:xfrm>
                <a:off x="607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45" name="Rectangle 1944"/>
              <p:cNvSpPr/>
              <p:nvPr/>
            </p:nvSpPr>
            <p:spPr>
              <a:xfrm>
                <a:off x="683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46" name="Rectangle 1945"/>
              <p:cNvSpPr/>
              <p:nvPr/>
            </p:nvSpPr>
            <p:spPr>
              <a:xfrm>
                <a:off x="7614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47" name="Rectangle 1946"/>
              <p:cNvSpPr/>
              <p:nvPr/>
            </p:nvSpPr>
            <p:spPr>
              <a:xfrm>
                <a:off x="8376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48" name="Rectangle 1947"/>
              <p:cNvSpPr/>
              <p:nvPr/>
            </p:nvSpPr>
            <p:spPr>
              <a:xfrm>
                <a:off x="9138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49" name="Rectangle 1948"/>
              <p:cNvSpPr/>
              <p:nvPr/>
            </p:nvSpPr>
            <p:spPr>
              <a:xfrm>
                <a:off x="9900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50" name="Rectangle 1949"/>
              <p:cNvSpPr/>
              <p:nvPr/>
            </p:nvSpPr>
            <p:spPr>
              <a:xfrm>
                <a:off x="10690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51" name="Rectangle 1950"/>
              <p:cNvSpPr/>
              <p:nvPr/>
            </p:nvSpPr>
            <p:spPr>
              <a:xfrm>
                <a:off x="11452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52" name="Rectangle 1951"/>
              <p:cNvSpPr/>
              <p:nvPr/>
            </p:nvSpPr>
            <p:spPr>
              <a:xfrm>
                <a:off x="12214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53" name="Rectangle 1952"/>
              <p:cNvSpPr/>
              <p:nvPr/>
            </p:nvSpPr>
            <p:spPr>
              <a:xfrm>
                <a:off x="12976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54" name="Rectangle 1953"/>
              <p:cNvSpPr/>
              <p:nvPr/>
            </p:nvSpPr>
            <p:spPr>
              <a:xfrm>
                <a:off x="150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55" name="Rectangle 1954"/>
              <p:cNvSpPr/>
              <p:nvPr/>
            </p:nvSpPr>
            <p:spPr>
              <a:xfrm>
                <a:off x="226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56" name="Rectangle 1955"/>
              <p:cNvSpPr/>
              <p:nvPr/>
            </p:nvSpPr>
            <p:spPr>
              <a:xfrm>
                <a:off x="302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57" name="Rectangle 1956"/>
              <p:cNvSpPr/>
              <p:nvPr/>
            </p:nvSpPr>
            <p:spPr>
              <a:xfrm>
                <a:off x="3787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58" name="Rectangle 1957"/>
              <p:cNvSpPr/>
              <p:nvPr/>
            </p:nvSpPr>
            <p:spPr>
              <a:xfrm>
                <a:off x="4549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59" name="Rectangle 1958"/>
              <p:cNvSpPr/>
              <p:nvPr/>
            </p:nvSpPr>
            <p:spPr>
              <a:xfrm>
                <a:off x="531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60" name="Rectangle 1959"/>
              <p:cNvSpPr/>
              <p:nvPr/>
            </p:nvSpPr>
            <p:spPr>
              <a:xfrm>
                <a:off x="607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61" name="Rectangle 1960"/>
              <p:cNvSpPr/>
              <p:nvPr/>
            </p:nvSpPr>
            <p:spPr>
              <a:xfrm>
                <a:off x="683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62" name="Rectangle 1961"/>
              <p:cNvSpPr/>
              <p:nvPr/>
            </p:nvSpPr>
            <p:spPr>
              <a:xfrm>
                <a:off x="7614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63" name="Rectangle 1962"/>
              <p:cNvSpPr/>
              <p:nvPr/>
            </p:nvSpPr>
            <p:spPr>
              <a:xfrm>
                <a:off x="8376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64" name="Rectangle 1963"/>
              <p:cNvSpPr/>
              <p:nvPr/>
            </p:nvSpPr>
            <p:spPr>
              <a:xfrm>
                <a:off x="9138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65" name="Rectangle 1964"/>
              <p:cNvSpPr/>
              <p:nvPr/>
            </p:nvSpPr>
            <p:spPr>
              <a:xfrm>
                <a:off x="9900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66" name="Rectangle 1965"/>
              <p:cNvSpPr/>
              <p:nvPr/>
            </p:nvSpPr>
            <p:spPr>
              <a:xfrm>
                <a:off x="10690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67" name="Rectangle 1966"/>
              <p:cNvSpPr/>
              <p:nvPr/>
            </p:nvSpPr>
            <p:spPr>
              <a:xfrm>
                <a:off x="11452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68" name="Rectangle 1967"/>
              <p:cNvSpPr/>
              <p:nvPr/>
            </p:nvSpPr>
            <p:spPr>
              <a:xfrm>
                <a:off x="12214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69" name="Rectangle 1968"/>
              <p:cNvSpPr/>
              <p:nvPr/>
            </p:nvSpPr>
            <p:spPr>
              <a:xfrm>
                <a:off x="12976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70" name="Rectangle 1969"/>
              <p:cNvSpPr/>
              <p:nvPr/>
            </p:nvSpPr>
            <p:spPr>
              <a:xfrm>
                <a:off x="150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71" name="Rectangle 1970"/>
              <p:cNvSpPr/>
              <p:nvPr/>
            </p:nvSpPr>
            <p:spPr>
              <a:xfrm>
                <a:off x="226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72" name="Rectangle 1971"/>
              <p:cNvSpPr/>
              <p:nvPr/>
            </p:nvSpPr>
            <p:spPr>
              <a:xfrm>
                <a:off x="302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73" name="Rectangle 1972"/>
              <p:cNvSpPr/>
              <p:nvPr/>
            </p:nvSpPr>
            <p:spPr>
              <a:xfrm>
                <a:off x="3787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74" name="Rectangle 1973"/>
              <p:cNvSpPr/>
              <p:nvPr/>
            </p:nvSpPr>
            <p:spPr>
              <a:xfrm>
                <a:off x="4549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75" name="Rectangle 1974"/>
              <p:cNvSpPr/>
              <p:nvPr/>
            </p:nvSpPr>
            <p:spPr>
              <a:xfrm>
                <a:off x="531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76" name="Rectangle 1975"/>
              <p:cNvSpPr/>
              <p:nvPr/>
            </p:nvSpPr>
            <p:spPr>
              <a:xfrm>
                <a:off x="607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77" name="Rectangle 1976"/>
              <p:cNvSpPr/>
              <p:nvPr/>
            </p:nvSpPr>
            <p:spPr>
              <a:xfrm>
                <a:off x="683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78" name="Rectangle 1977"/>
              <p:cNvSpPr/>
              <p:nvPr/>
            </p:nvSpPr>
            <p:spPr>
              <a:xfrm>
                <a:off x="7614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79" name="Rectangle 1978"/>
              <p:cNvSpPr/>
              <p:nvPr/>
            </p:nvSpPr>
            <p:spPr>
              <a:xfrm>
                <a:off x="8376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80" name="Rectangle 1979"/>
              <p:cNvSpPr/>
              <p:nvPr/>
            </p:nvSpPr>
            <p:spPr>
              <a:xfrm>
                <a:off x="9138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81" name="Rectangle 1980"/>
              <p:cNvSpPr/>
              <p:nvPr/>
            </p:nvSpPr>
            <p:spPr>
              <a:xfrm>
                <a:off x="9900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82" name="Rectangle 1981"/>
              <p:cNvSpPr/>
              <p:nvPr/>
            </p:nvSpPr>
            <p:spPr>
              <a:xfrm>
                <a:off x="10690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83" name="Rectangle 1982"/>
              <p:cNvSpPr/>
              <p:nvPr/>
            </p:nvSpPr>
            <p:spPr>
              <a:xfrm>
                <a:off x="11452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84" name="Rectangle 1983"/>
              <p:cNvSpPr/>
              <p:nvPr/>
            </p:nvSpPr>
            <p:spPr>
              <a:xfrm>
                <a:off x="12214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85" name="Rectangle 1984"/>
              <p:cNvSpPr/>
              <p:nvPr/>
            </p:nvSpPr>
            <p:spPr>
              <a:xfrm>
                <a:off x="12976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86" name="Rectangle 1985"/>
              <p:cNvSpPr/>
              <p:nvPr/>
            </p:nvSpPr>
            <p:spPr>
              <a:xfrm>
                <a:off x="150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87" name="Rectangle 1986"/>
              <p:cNvSpPr/>
              <p:nvPr/>
            </p:nvSpPr>
            <p:spPr>
              <a:xfrm>
                <a:off x="226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88" name="Rectangle 1987"/>
              <p:cNvSpPr/>
              <p:nvPr/>
            </p:nvSpPr>
            <p:spPr>
              <a:xfrm>
                <a:off x="302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89" name="Rectangle 1988"/>
              <p:cNvSpPr/>
              <p:nvPr/>
            </p:nvSpPr>
            <p:spPr>
              <a:xfrm>
                <a:off x="3787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90" name="Rectangle 1989"/>
              <p:cNvSpPr/>
              <p:nvPr/>
            </p:nvSpPr>
            <p:spPr>
              <a:xfrm>
                <a:off x="4549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91" name="Rectangle 1990"/>
              <p:cNvSpPr/>
              <p:nvPr/>
            </p:nvSpPr>
            <p:spPr>
              <a:xfrm>
                <a:off x="531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92" name="Rectangle 1991"/>
              <p:cNvSpPr/>
              <p:nvPr/>
            </p:nvSpPr>
            <p:spPr>
              <a:xfrm>
                <a:off x="607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93" name="Rectangle 1992"/>
              <p:cNvSpPr/>
              <p:nvPr/>
            </p:nvSpPr>
            <p:spPr>
              <a:xfrm>
                <a:off x="683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94" name="Rectangle 1993"/>
              <p:cNvSpPr/>
              <p:nvPr/>
            </p:nvSpPr>
            <p:spPr>
              <a:xfrm>
                <a:off x="7614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95" name="Rectangle 1994"/>
              <p:cNvSpPr/>
              <p:nvPr/>
            </p:nvSpPr>
            <p:spPr>
              <a:xfrm>
                <a:off x="8376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96" name="Rectangle 1995"/>
              <p:cNvSpPr/>
              <p:nvPr/>
            </p:nvSpPr>
            <p:spPr>
              <a:xfrm>
                <a:off x="9138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97" name="Rectangle 1996"/>
              <p:cNvSpPr/>
              <p:nvPr/>
            </p:nvSpPr>
            <p:spPr>
              <a:xfrm>
                <a:off x="9900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98" name="Rectangle 1997"/>
              <p:cNvSpPr/>
              <p:nvPr/>
            </p:nvSpPr>
            <p:spPr>
              <a:xfrm>
                <a:off x="10690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99" name="Rectangle 1998"/>
              <p:cNvSpPr/>
              <p:nvPr/>
            </p:nvSpPr>
            <p:spPr>
              <a:xfrm>
                <a:off x="11452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00" name="Rectangle 1999"/>
              <p:cNvSpPr/>
              <p:nvPr/>
            </p:nvSpPr>
            <p:spPr>
              <a:xfrm>
                <a:off x="12214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01" name="Rectangle 2000"/>
              <p:cNvSpPr/>
              <p:nvPr/>
            </p:nvSpPr>
            <p:spPr>
              <a:xfrm>
                <a:off x="12976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02" name="Rectangle 2001"/>
              <p:cNvSpPr/>
              <p:nvPr/>
            </p:nvSpPr>
            <p:spPr>
              <a:xfrm>
                <a:off x="148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03" name="Rectangle 2002"/>
              <p:cNvSpPr/>
              <p:nvPr/>
            </p:nvSpPr>
            <p:spPr>
              <a:xfrm>
                <a:off x="224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04" name="Rectangle 2003"/>
              <p:cNvSpPr/>
              <p:nvPr/>
            </p:nvSpPr>
            <p:spPr>
              <a:xfrm>
                <a:off x="300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05" name="Rectangle 2004"/>
              <p:cNvSpPr/>
              <p:nvPr/>
            </p:nvSpPr>
            <p:spPr>
              <a:xfrm>
                <a:off x="3770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06" name="Rectangle 2005"/>
              <p:cNvSpPr/>
              <p:nvPr/>
            </p:nvSpPr>
            <p:spPr>
              <a:xfrm>
                <a:off x="4532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07" name="Rectangle 2006"/>
              <p:cNvSpPr/>
              <p:nvPr/>
            </p:nvSpPr>
            <p:spPr>
              <a:xfrm>
                <a:off x="529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08" name="Rectangle 2007"/>
              <p:cNvSpPr/>
              <p:nvPr/>
            </p:nvSpPr>
            <p:spPr>
              <a:xfrm>
                <a:off x="605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09" name="Rectangle 2008"/>
              <p:cNvSpPr/>
              <p:nvPr/>
            </p:nvSpPr>
            <p:spPr>
              <a:xfrm>
                <a:off x="681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10" name="Rectangle 2009"/>
              <p:cNvSpPr/>
              <p:nvPr/>
            </p:nvSpPr>
            <p:spPr>
              <a:xfrm>
                <a:off x="7597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11" name="Rectangle 2010"/>
              <p:cNvSpPr/>
              <p:nvPr/>
            </p:nvSpPr>
            <p:spPr>
              <a:xfrm>
                <a:off x="8359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12" name="Rectangle 2011"/>
              <p:cNvSpPr/>
              <p:nvPr/>
            </p:nvSpPr>
            <p:spPr>
              <a:xfrm>
                <a:off x="9121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13" name="Rectangle 2012"/>
              <p:cNvSpPr/>
              <p:nvPr/>
            </p:nvSpPr>
            <p:spPr>
              <a:xfrm>
                <a:off x="9883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14" name="Rectangle 2013"/>
              <p:cNvSpPr/>
              <p:nvPr/>
            </p:nvSpPr>
            <p:spPr>
              <a:xfrm>
                <a:off x="10673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15" name="Rectangle 2014"/>
              <p:cNvSpPr/>
              <p:nvPr/>
            </p:nvSpPr>
            <p:spPr>
              <a:xfrm>
                <a:off x="11435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16" name="Rectangle 2015"/>
              <p:cNvSpPr/>
              <p:nvPr/>
            </p:nvSpPr>
            <p:spPr>
              <a:xfrm>
                <a:off x="12197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17" name="Rectangle 2016"/>
              <p:cNvSpPr/>
              <p:nvPr/>
            </p:nvSpPr>
            <p:spPr>
              <a:xfrm>
                <a:off x="12959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18" name="Rectangle 2017"/>
              <p:cNvSpPr/>
              <p:nvPr/>
            </p:nvSpPr>
            <p:spPr>
              <a:xfrm>
                <a:off x="148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19" name="Rectangle 2018"/>
              <p:cNvSpPr/>
              <p:nvPr/>
            </p:nvSpPr>
            <p:spPr>
              <a:xfrm>
                <a:off x="224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20" name="Rectangle 2019"/>
              <p:cNvSpPr/>
              <p:nvPr/>
            </p:nvSpPr>
            <p:spPr>
              <a:xfrm>
                <a:off x="300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21" name="Rectangle 2020"/>
              <p:cNvSpPr/>
              <p:nvPr/>
            </p:nvSpPr>
            <p:spPr>
              <a:xfrm>
                <a:off x="3770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22" name="Rectangle 2021"/>
              <p:cNvSpPr/>
              <p:nvPr/>
            </p:nvSpPr>
            <p:spPr>
              <a:xfrm>
                <a:off x="4532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23" name="Rectangle 2022"/>
              <p:cNvSpPr/>
              <p:nvPr/>
            </p:nvSpPr>
            <p:spPr>
              <a:xfrm>
                <a:off x="529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24" name="Rectangle 2023"/>
              <p:cNvSpPr/>
              <p:nvPr/>
            </p:nvSpPr>
            <p:spPr>
              <a:xfrm>
                <a:off x="605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25" name="Rectangle 2024"/>
              <p:cNvSpPr/>
              <p:nvPr/>
            </p:nvSpPr>
            <p:spPr>
              <a:xfrm>
                <a:off x="681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26" name="Rectangle 2025"/>
              <p:cNvSpPr/>
              <p:nvPr/>
            </p:nvSpPr>
            <p:spPr>
              <a:xfrm>
                <a:off x="7597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27" name="Rectangle 2026"/>
              <p:cNvSpPr/>
              <p:nvPr/>
            </p:nvSpPr>
            <p:spPr>
              <a:xfrm>
                <a:off x="8359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28" name="Rectangle 2027"/>
              <p:cNvSpPr/>
              <p:nvPr/>
            </p:nvSpPr>
            <p:spPr>
              <a:xfrm>
                <a:off x="9121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29" name="Rectangle 2028"/>
              <p:cNvSpPr/>
              <p:nvPr/>
            </p:nvSpPr>
            <p:spPr>
              <a:xfrm>
                <a:off x="9883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30" name="Rectangle 2029"/>
              <p:cNvSpPr/>
              <p:nvPr/>
            </p:nvSpPr>
            <p:spPr>
              <a:xfrm>
                <a:off x="10673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31" name="Rectangle 2030"/>
              <p:cNvSpPr/>
              <p:nvPr/>
            </p:nvSpPr>
            <p:spPr>
              <a:xfrm>
                <a:off x="11435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32" name="Rectangle 2031"/>
              <p:cNvSpPr/>
              <p:nvPr/>
            </p:nvSpPr>
            <p:spPr>
              <a:xfrm>
                <a:off x="12197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33" name="Rectangle 2032"/>
              <p:cNvSpPr/>
              <p:nvPr/>
            </p:nvSpPr>
            <p:spPr>
              <a:xfrm>
                <a:off x="12959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34" name="Rectangle 2033"/>
              <p:cNvSpPr/>
              <p:nvPr/>
            </p:nvSpPr>
            <p:spPr>
              <a:xfrm>
                <a:off x="148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35" name="Rectangle 2034"/>
              <p:cNvSpPr/>
              <p:nvPr/>
            </p:nvSpPr>
            <p:spPr>
              <a:xfrm>
                <a:off x="224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36" name="Rectangle 2035"/>
              <p:cNvSpPr/>
              <p:nvPr/>
            </p:nvSpPr>
            <p:spPr>
              <a:xfrm>
                <a:off x="300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37" name="Rectangle 2036"/>
              <p:cNvSpPr/>
              <p:nvPr/>
            </p:nvSpPr>
            <p:spPr>
              <a:xfrm>
                <a:off x="3770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38" name="Rectangle 2037"/>
              <p:cNvSpPr/>
              <p:nvPr/>
            </p:nvSpPr>
            <p:spPr>
              <a:xfrm>
                <a:off x="4532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39" name="Rectangle 2038"/>
              <p:cNvSpPr/>
              <p:nvPr/>
            </p:nvSpPr>
            <p:spPr>
              <a:xfrm>
                <a:off x="529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40" name="Rectangle 2039"/>
              <p:cNvSpPr/>
              <p:nvPr/>
            </p:nvSpPr>
            <p:spPr>
              <a:xfrm>
                <a:off x="605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41" name="Rectangle 2040"/>
              <p:cNvSpPr/>
              <p:nvPr/>
            </p:nvSpPr>
            <p:spPr>
              <a:xfrm>
                <a:off x="681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42" name="Rectangle 2041"/>
              <p:cNvSpPr/>
              <p:nvPr/>
            </p:nvSpPr>
            <p:spPr>
              <a:xfrm>
                <a:off x="7597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43" name="Rectangle 2042"/>
              <p:cNvSpPr/>
              <p:nvPr/>
            </p:nvSpPr>
            <p:spPr>
              <a:xfrm>
                <a:off x="8359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44" name="Rectangle 2043"/>
              <p:cNvSpPr/>
              <p:nvPr/>
            </p:nvSpPr>
            <p:spPr>
              <a:xfrm>
                <a:off x="9121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45" name="Rectangle 2044"/>
              <p:cNvSpPr/>
              <p:nvPr/>
            </p:nvSpPr>
            <p:spPr>
              <a:xfrm>
                <a:off x="9883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46" name="Rectangle 2045"/>
              <p:cNvSpPr/>
              <p:nvPr/>
            </p:nvSpPr>
            <p:spPr>
              <a:xfrm>
                <a:off x="10673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47" name="Rectangle 2046"/>
              <p:cNvSpPr/>
              <p:nvPr/>
            </p:nvSpPr>
            <p:spPr>
              <a:xfrm>
                <a:off x="11435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48" name="Rectangle 2047"/>
              <p:cNvSpPr/>
              <p:nvPr/>
            </p:nvSpPr>
            <p:spPr>
              <a:xfrm>
                <a:off x="12197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49" name="Rectangle 2048"/>
              <p:cNvSpPr/>
              <p:nvPr/>
            </p:nvSpPr>
            <p:spPr>
              <a:xfrm>
                <a:off x="12959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50" name="Rectangle 2049"/>
              <p:cNvSpPr/>
              <p:nvPr/>
            </p:nvSpPr>
            <p:spPr>
              <a:xfrm>
                <a:off x="148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51" name="Rectangle 2050"/>
              <p:cNvSpPr/>
              <p:nvPr/>
            </p:nvSpPr>
            <p:spPr>
              <a:xfrm>
                <a:off x="224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52" name="Rectangle 2051"/>
              <p:cNvSpPr/>
              <p:nvPr/>
            </p:nvSpPr>
            <p:spPr>
              <a:xfrm>
                <a:off x="300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53" name="Rectangle 2052"/>
              <p:cNvSpPr/>
              <p:nvPr/>
            </p:nvSpPr>
            <p:spPr>
              <a:xfrm>
                <a:off x="3770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54" name="Rectangle 2053"/>
              <p:cNvSpPr/>
              <p:nvPr/>
            </p:nvSpPr>
            <p:spPr>
              <a:xfrm>
                <a:off x="4532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55" name="Rectangle 2054"/>
              <p:cNvSpPr/>
              <p:nvPr/>
            </p:nvSpPr>
            <p:spPr>
              <a:xfrm>
                <a:off x="529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56" name="Rectangle 2055"/>
              <p:cNvSpPr/>
              <p:nvPr/>
            </p:nvSpPr>
            <p:spPr>
              <a:xfrm>
                <a:off x="605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57" name="Rectangle 2056"/>
              <p:cNvSpPr/>
              <p:nvPr/>
            </p:nvSpPr>
            <p:spPr>
              <a:xfrm>
                <a:off x="681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58" name="Rectangle 2057"/>
              <p:cNvSpPr/>
              <p:nvPr/>
            </p:nvSpPr>
            <p:spPr>
              <a:xfrm>
                <a:off x="7597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59" name="Rectangle 2058"/>
              <p:cNvSpPr/>
              <p:nvPr/>
            </p:nvSpPr>
            <p:spPr>
              <a:xfrm>
                <a:off x="8359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60" name="Rectangle 2059"/>
              <p:cNvSpPr/>
              <p:nvPr/>
            </p:nvSpPr>
            <p:spPr>
              <a:xfrm>
                <a:off x="9121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61" name="Rectangle 2060"/>
              <p:cNvSpPr/>
              <p:nvPr/>
            </p:nvSpPr>
            <p:spPr>
              <a:xfrm>
                <a:off x="9883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62" name="Rectangle 2061"/>
              <p:cNvSpPr/>
              <p:nvPr/>
            </p:nvSpPr>
            <p:spPr>
              <a:xfrm>
                <a:off x="10673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63" name="Rectangle 2062"/>
              <p:cNvSpPr/>
              <p:nvPr/>
            </p:nvSpPr>
            <p:spPr>
              <a:xfrm>
                <a:off x="11435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64" name="Rectangle 2063"/>
              <p:cNvSpPr/>
              <p:nvPr/>
            </p:nvSpPr>
            <p:spPr>
              <a:xfrm>
                <a:off x="12197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65" name="Rectangle 2064"/>
              <p:cNvSpPr/>
              <p:nvPr/>
            </p:nvSpPr>
            <p:spPr>
              <a:xfrm>
                <a:off x="12959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66" name="Rectangle 2065"/>
            <p:cNvSpPr/>
            <p:nvPr/>
          </p:nvSpPr>
          <p:spPr>
            <a:xfrm>
              <a:off x="2181226" y="1860685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67" name="Rectangle 2066"/>
            <p:cNvSpPr/>
            <p:nvPr/>
          </p:nvSpPr>
          <p:spPr>
            <a:xfrm>
              <a:off x="2194323" y="1860685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068" name="Group 2067"/>
            <p:cNvGrpSpPr/>
            <p:nvPr/>
          </p:nvGrpSpPr>
          <p:grpSpPr>
            <a:xfrm>
              <a:off x="3093209" y="1860156"/>
              <a:ext cx="919518" cy="692837"/>
              <a:chOff x="148419" y="2895600"/>
              <a:chExt cx="1226024" cy="1231710"/>
            </a:xfrm>
            <a:noFill/>
          </p:grpSpPr>
          <p:sp>
            <p:nvSpPr>
              <p:cNvPr id="2069" name="Rectangle 2068"/>
              <p:cNvSpPr/>
              <p:nvPr/>
            </p:nvSpPr>
            <p:spPr>
              <a:xfrm>
                <a:off x="150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70" name="Rectangle 2069"/>
              <p:cNvSpPr/>
              <p:nvPr/>
            </p:nvSpPr>
            <p:spPr>
              <a:xfrm>
                <a:off x="226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71" name="Rectangle 2070"/>
              <p:cNvSpPr/>
              <p:nvPr/>
            </p:nvSpPr>
            <p:spPr>
              <a:xfrm>
                <a:off x="303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72" name="Rectangle 2071"/>
              <p:cNvSpPr/>
              <p:nvPr/>
            </p:nvSpPr>
            <p:spPr>
              <a:xfrm>
                <a:off x="3792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73" name="Rectangle 2072"/>
              <p:cNvSpPr/>
              <p:nvPr/>
            </p:nvSpPr>
            <p:spPr>
              <a:xfrm>
                <a:off x="4554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74" name="Rectangle 2073"/>
              <p:cNvSpPr/>
              <p:nvPr/>
            </p:nvSpPr>
            <p:spPr>
              <a:xfrm>
                <a:off x="531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75" name="Rectangle 2074"/>
              <p:cNvSpPr/>
              <p:nvPr/>
            </p:nvSpPr>
            <p:spPr>
              <a:xfrm>
                <a:off x="607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76" name="Rectangle 2075"/>
              <p:cNvSpPr/>
              <p:nvPr/>
            </p:nvSpPr>
            <p:spPr>
              <a:xfrm>
                <a:off x="684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77" name="Rectangle 2076"/>
              <p:cNvSpPr/>
              <p:nvPr/>
            </p:nvSpPr>
            <p:spPr>
              <a:xfrm>
                <a:off x="7620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78" name="Rectangle 2077"/>
              <p:cNvSpPr/>
              <p:nvPr/>
            </p:nvSpPr>
            <p:spPr>
              <a:xfrm>
                <a:off x="8382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79" name="Rectangle 2078"/>
              <p:cNvSpPr/>
              <p:nvPr/>
            </p:nvSpPr>
            <p:spPr>
              <a:xfrm>
                <a:off x="9144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80" name="Rectangle 2079"/>
              <p:cNvSpPr/>
              <p:nvPr/>
            </p:nvSpPr>
            <p:spPr>
              <a:xfrm>
                <a:off x="9906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81" name="Rectangle 2080"/>
              <p:cNvSpPr/>
              <p:nvPr/>
            </p:nvSpPr>
            <p:spPr>
              <a:xfrm>
                <a:off x="10696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82" name="Rectangle 2081"/>
              <p:cNvSpPr/>
              <p:nvPr/>
            </p:nvSpPr>
            <p:spPr>
              <a:xfrm>
                <a:off x="11458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83" name="Rectangle 2082"/>
              <p:cNvSpPr/>
              <p:nvPr/>
            </p:nvSpPr>
            <p:spPr>
              <a:xfrm>
                <a:off x="12220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84" name="Rectangle 2083"/>
              <p:cNvSpPr/>
              <p:nvPr/>
            </p:nvSpPr>
            <p:spPr>
              <a:xfrm>
                <a:off x="12982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85" name="Rectangle 2084"/>
              <p:cNvSpPr/>
              <p:nvPr/>
            </p:nvSpPr>
            <p:spPr>
              <a:xfrm>
                <a:off x="150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86" name="Rectangle 2085"/>
              <p:cNvSpPr/>
              <p:nvPr/>
            </p:nvSpPr>
            <p:spPr>
              <a:xfrm>
                <a:off x="226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87" name="Rectangle 2086"/>
              <p:cNvSpPr/>
              <p:nvPr/>
            </p:nvSpPr>
            <p:spPr>
              <a:xfrm>
                <a:off x="303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88" name="Rectangle 2087"/>
              <p:cNvSpPr/>
              <p:nvPr/>
            </p:nvSpPr>
            <p:spPr>
              <a:xfrm>
                <a:off x="3792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89" name="Rectangle 2088"/>
              <p:cNvSpPr/>
              <p:nvPr/>
            </p:nvSpPr>
            <p:spPr>
              <a:xfrm>
                <a:off x="4554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90" name="Rectangle 2089"/>
              <p:cNvSpPr/>
              <p:nvPr/>
            </p:nvSpPr>
            <p:spPr>
              <a:xfrm>
                <a:off x="531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91" name="Rectangle 2090"/>
              <p:cNvSpPr/>
              <p:nvPr/>
            </p:nvSpPr>
            <p:spPr>
              <a:xfrm>
                <a:off x="607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92" name="Rectangle 2091"/>
              <p:cNvSpPr/>
              <p:nvPr/>
            </p:nvSpPr>
            <p:spPr>
              <a:xfrm>
                <a:off x="684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93" name="Rectangle 2092"/>
              <p:cNvSpPr/>
              <p:nvPr/>
            </p:nvSpPr>
            <p:spPr>
              <a:xfrm>
                <a:off x="7620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94" name="Rectangle 2093"/>
              <p:cNvSpPr/>
              <p:nvPr/>
            </p:nvSpPr>
            <p:spPr>
              <a:xfrm>
                <a:off x="8382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95" name="Rectangle 2094"/>
              <p:cNvSpPr/>
              <p:nvPr/>
            </p:nvSpPr>
            <p:spPr>
              <a:xfrm>
                <a:off x="9144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96" name="Rectangle 2095"/>
              <p:cNvSpPr/>
              <p:nvPr/>
            </p:nvSpPr>
            <p:spPr>
              <a:xfrm>
                <a:off x="9906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97" name="Rectangle 2096"/>
              <p:cNvSpPr/>
              <p:nvPr/>
            </p:nvSpPr>
            <p:spPr>
              <a:xfrm>
                <a:off x="10696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98" name="Rectangle 2097"/>
              <p:cNvSpPr/>
              <p:nvPr/>
            </p:nvSpPr>
            <p:spPr>
              <a:xfrm>
                <a:off x="11458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99" name="Rectangle 2098"/>
              <p:cNvSpPr/>
              <p:nvPr/>
            </p:nvSpPr>
            <p:spPr>
              <a:xfrm>
                <a:off x="12220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00" name="Rectangle 2099"/>
              <p:cNvSpPr/>
              <p:nvPr/>
            </p:nvSpPr>
            <p:spPr>
              <a:xfrm>
                <a:off x="12982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01" name="Rectangle 2100"/>
              <p:cNvSpPr/>
              <p:nvPr/>
            </p:nvSpPr>
            <p:spPr>
              <a:xfrm>
                <a:off x="150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02" name="Rectangle 2101"/>
              <p:cNvSpPr/>
              <p:nvPr/>
            </p:nvSpPr>
            <p:spPr>
              <a:xfrm>
                <a:off x="226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03" name="Rectangle 2102"/>
              <p:cNvSpPr/>
              <p:nvPr/>
            </p:nvSpPr>
            <p:spPr>
              <a:xfrm>
                <a:off x="303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04" name="Rectangle 2103"/>
              <p:cNvSpPr/>
              <p:nvPr/>
            </p:nvSpPr>
            <p:spPr>
              <a:xfrm>
                <a:off x="3792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05" name="Rectangle 2104"/>
              <p:cNvSpPr/>
              <p:nvPr/>
            </p:nvSpPr>
            <p:spPr>
              <a:xfrm>
                <a:off x="4554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06" name="Rectangle 2105"/>
              <p:cNvSpPr/>
              <p:nvPr/>
            </p:nvSpPr>
            <p:spPr>
              <a:xfrm>
                <a:off x="531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07" name="Rectangle 2106"/>
              <p:cNvSpPr/>
              <p:nvPr/>
            </p:nvSpPr>
            <p:spPr>
              <a:xfrm>
                <a:off x="607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08" name="Rectangle 2107"/>
              <p:cNvSpPr/>
              <p:nvPr/>
            </p:nvSpPr>
            <p:spPr>
              <a:xfrm>
                <a:off x="684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09" name="Rectangle 2108"/>
              <p:cNvSpPr/>
              <p:nvPr/>
            </p:nvSpPr>
            <p:spPr>
              <a:xfrm>
                <a:off x="7620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10" name="Rectangle 2109"/>
              <p:cNvSpPr/>
              <p:nvPr/>
            </p:nvSpPr>
            <p:spPr>
              <a:xfrm>
                <a:off x="8382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11" name="Rectangle 2110"/>
              <p:cNvSpPr/>
              <p:nvPr/>
            </p:nvSpPr>
            <p:spPr>
              <a:xfrm>
                <a:off x="9144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12" name="Rectangle 2111"/>
              <p:cNvSpPr/>
              <p:nvPr/>
            </p:nvSpPr>
            <p:spPr>
              <a:xfrm>
                <a:off x="9906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13" name="Rectangle 2112"/>
              <p:cNvSpPr/>
              <p:nvPr/>
            </p:nvSpPr>
            <p:spPr>
              <a:xfrm>
                <a:off x="10696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14" name="Rectangle 2113"/>
              <p:cNvSpPr/>
              <p:nvPr/>
            </p:nvSpPr>
            <p:spPr>
              <a:xfrm>
                <a:off x="11458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15" name="Rectangle 2114"/>
              <p:cNvSpPr/>
              <p:nvPr/>
            </p:nvSpPr>
            <p:spPr>
              <a:xfrm>
                <a:off x="12220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16" name="Rectangle 2115"/>
              <p:cNvSpPr/>
              <p:nvPr/>
            </p:nvSpPr>
            <p:spPr>
              <a:xfrm>
                <a:off x="12982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17" name="Rectangle 2116"/>
              <p:cNvSpPr/>
              <p:nvPr/>
            </p:nvSpPr>
            <p:spPr>
              <a:xfrm>
                <a:off x="150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18" name="Rectangle 2117"/>
              <p:cNvSpPr/>
              <p:nvPr/>
            </p:nvSpPr>
            <p:spPr>
              <a:xfrm>
                <a:off x="226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19" name="Rectangle 2118"/>
              <p:cNvSpPr/>
              <p:nvPr/>
            </p:nvSpPr>
            <p:spPr>
              <a:xfrm>
                <a:off x="303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20" name="Rectangle 2119"/>
              <p:cNvSpPr/>
              <p:nvPr/>
            </p:nvSpPr>
            <p:spPr>
              <a:xfrm>
                <a:off x="3792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21" name="Rectangle 2120"/>
              <p:cNvSpPr/>
              <p:nvPr/>
            </p:nvSpPr>
            <p:spPr>
              <a:xfrm>
                <a:off x="4554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22" name="Rectangle 2121"/>
              <p:cNvSpPr/>
              <p:nvPr/>
            </p:nvSpPr>
            <p:spPr>
              <a:xfrm>
                <a:off x="531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23" name="Rectangle 2122"/>
              <p:cNvSpPr/>
              <p:nvPr/>
            </p:nvSpPr>
            <p:spPr>
              <a:xfrm>
                <a:off x="607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24" name="Rectangle 2123"/>
              <p:cNvSpPr/>
              <p:nvPr/>
            </p:nvSpPr>
            <p:spPr>
              <a:xfrm>
                <a:off x="684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25" name="Rectangle 2124"/>
              <p:cNvSpPr/>
              <p:nvPr/>
            </p:nvSpPr>
            <p:spPr>
              <a:xfrm>
                <a:off x="7620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26" name="Rectangle 2125"/>
              <p:cNvSpPr/>
              <p:nvPr/>
            </p:nvSpPr>
            <p:spPr>
              <a:xfrm>
                <a:off x="8382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27" name="Rectangle 2126"/>
              <p:cNvSpPr/>
              <p:nvPr/>
            </p:nvSpPr>
            <p:spPr>
              <a:xfrm>
                <a:off x="9144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28" name="Rectangle 2127"/>
              <p:cNvSpPr/>
              <p:nvPr/>
            </p:nvSpPr>
            <p:spPr>
              <a:xfrm>
                <a:off x="9906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29" name="Rectangle 2128"/>
              <p:cNvSpPr/>
              <p:nvPr/>
            </p:nvSpPr>
            <p:spPr>
              <a:xfrm>
                <a:off x="10696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30" name="Rectangle 2129"/>
              <p:cNvSpPr/>
              <p:nvPr/>
            </p:nvSpPr>
            <p:spPr>
              <a:xfrm>
                <a:off x="11458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31" name="Rectangle 2130"/>
              <p:cNvSpPr/>
              <p:nvPr/>
            </p:nvSpPr>
            <p:spPr>
              <a:xfrm>
                <a:off x="12220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32" name="Rectangle 2131"/>
              <p:cNvSpPr/>
              <p:nvPr/>
            </p:nvSpPr>
            <p:spPr>
              <a:xfrm>
                <a:off x="12982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33" name="Rectangle 2132"/>
              <p:cNvSpPr/>
              <p:nvPr/>
            </p:nvSpPr>
            <p:spPr>
              <a:xfrm>
                <a:off x="148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34" name="Rectangle 2133"/>
              <p:cNvSpPr/>
              <p:nvPr/>
            </p:nvSpPr>
            <p:spPr>
              <a:xfrm>
                <a:off x="225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35" name="Rectangle 2134"/>
              <p:cNvSpPr/>
              <p:nvPr/>
            </p:nvSpPr>
            <p:spPr>
              <a:xfrm>
                <a:off x="301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36" name="Rectangle 2135"/>
              <p:cNvSpPr/>
              <p:nvPr/>
            </p:nvSpPr>
            <p:spPr>
              <a:xfrm>
                <a:off x="3775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37" name="Rectangle 2136"/>
              <p:cNvSpPr/>
              <p:nvPr/>
            </p:nvSpPr>
            <p:spPr>
              <a:xfrm>
                <a:off x="4537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38" name="Rectangle 2137"/>
              <p:cNvSpPr/>
              <p:nvPr/>
            </p:nvSpPr>
            <p:spPr>
              <a:xfrm>
                <a:off x="529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39" name="Rectangle 2138"/>
              <p:cNvSpPr/>
              <p:nvPr/>
            </p:nvSpPr>
            <p:spPr>
              <a:xfrm>
                <a:off x="606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40" name="Rectangle 2139"/>
              <p:cNvSpPr/>
              <p:nvPr/>
            </p:nvSpPr>
            <p:spPr>
              <a:xfrm>
                <a:off x="682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41" name="Rectangle 2140"/>
              <p:cNvSpPr/>
              <p:nvPr/>
            </p:nvSpPr>
            <p:spPr>
              <a:xfrm>
                <a:off x="7602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42" name="Rectangle 2141"/>
              <p:cNvSpPr/>
              <p:nvPr/>
            </p:nvSpPr>
            <p:spPr>
              <a:xfrm>
                <a:off x="8364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43" name="Rectangle 2142"/>
              <p:cNvSpPr/>
              <p:nvPr/>
            </p:nvSpPr>
            <p:spPr>
              <a:xfrm>
                <a:off x="9126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44" name="Rectangle 2143"/>
              <p:cNvSpPr/>
              <p:nvPr/>
            </p:nvSpPr>
            <p:spPr>
              <a:xfrm>
                <a:off x="9888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45" name="Rectangle 2144"/>
              <p:cNvSpPr/>
              <p:nvPr/>
            </p:nvSpPr>
            <p:spPr>
              <a:xfrm>
                <a:off x="10679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46" name="Rectangle 2145"/>
              <p:cNvSpPr/>
              <p:nvPr/>
            </p:nvSpPr>
            <p:spPr>
              <a:xfrm>
                <a:off x="11441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47" name="Rectangle 2146"/>
              <p:cNvSpPr/>
              <p:nvPr/>
            </p:nvSpPr>
            <p:spPr>
              <a:xfrm>
                <a:off x="12203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48" name="Rectangle 2147"/>
              <p:cNvSpPr/>
              <p:nvPr/>
            </p:nvSpPr>
            <p:spPr>
              <a:xfrm>
                <a:off x="12965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49" name="Rectangle 2148"/>
              <p:cNvSpPr/>
              <p:nvPr/>
            </p:nvSpPr>
            <p:spPr>
              <a:xfrm>
                <a:off x="148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50" name="Rectangle 2149"/>
              <p:cNvSpPr/>
              <p:nvPr/>
            </p:nvSpPr>
            <p:spPr>
              <a:xfrm>
                <a:off x="225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51" name="Rectangle 2150"/>
              <p:cNvSpPr/>
              <p:nvPr/>
            </p:nvSpPr>
            <p:spPr>
              <a:xfrm>
                <a:off x="301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52" name="Rectangle 2151"/>
              <p:cNvSpPr/>
              <p:nvPr/>
            </p:nvSpPr>
            <p:spPr>
              <a:xfrm>
                <a:off x="3775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53" name="Rectangle 2152"/>
              <p:cNvSpPr/>
              <p:nvPr/>
            </p:nvSpPr>
            <p:spPr>
              <a:xfrm>
                <a:off x="4537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54" name="Rectangle 2153"/>
              <p:cNvSpPr/>
              <p:nvPr/>
            </p:nvSpPr>
            <p:spPr>
              <a:xfrm>
                <a:off x="529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55" name="Rectangle 2154"/>
              <p:cNvSpPr/>
              <p:nvPr/>
            </p:nvSpPr>
            <p:spPr>
              <a:xfrm>
                <a:off x="606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56" name="Rectangle 2155"/>
              <p:cNvSpPr/>
              <p:nvPr/>
            </p:nvSpPr>
            <p:spPr>
              <a:xfrm>
                <a:off x="682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57" name="Rectangle 2156"/>
              <p:cNvSpPr/>
              <p:nvPr/>
            </p:nvSpPr>
            <p:spPr>
              <a:xfrm>
                <a:off x="7602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58" name="Rectangle 2157"/>
              <p:cNvSpPr/>
              <p:nvPr/>
            </p:nvSpPr>
            <p:spPr>
              <a:xfrm>
                <a:off x="8364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59" name="Rectangle 2158"/>
              <p:cNvSpPr/>
              <p:nvPr/>
            </p:nvSpPr>
            <p:spPr>
              <a:xfrm>
                <a:off x="9126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60" name="Rectangle 2159"/>
              <p:cNvSpPr/>
              <p:nvPr/>
            </p:nvSpPr>
            <p:spPr>
              <a:xfrm>
                <a:off x="9888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61" name="Rectangle 2160"/>
              <p:cNvSpPr/>
              <p:nvPr/>
            </p:nvSpPr>
            <p:spPr>
              <a:xfrm>
                <a:off x="10679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62" name="Rectangle 2161"/>
              <p:cNvSpPr/>
              <p:nvPr/>
            </p:nvSpPr>
            <p:spPr>
              <a:xfrm>
                <a:off x="11441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63" name="Rectangle 2162"/>
              <p:cNvSpPr/>
              <p:nvPr/>
            </p:nvSpPr>
            <p:spPr>
              <a:xfrm>
                <a:off x="12203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64" name="Rectangle 2163"/>
              <p:cNvSpPr/>
              <p:nvPr/>
            </p:nvSpPr>
            <p:spPr>
              <a:xfrm>
                <a:off x="12965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65" name="Rectangle 2164"/>
              <p:cNvSpPr/>
              <p:nvPr/>
            </p:nvSpPr>
            <p:spPr>
              <a:xfrm>
                <a:off x="148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66" name="Rectangle 2165"/>
              <p:cNvSpPr/>
              <p:nvPr/>
            </p:nvSpPr>
            <p:spPr>
              <a:xfrm>
                <a:off x="225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67" name="Rectangle 2166"/>
              <p:cNvSpPr/>
              <p:nvPr/>
            </p:nvSpPr>
            <p:spPr>
              <a:xfrm>
                <a:off x="301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68" name="Rectangle 2167"/>
              <p:cNvSpPr/>
              <p:nvPr/>
            </p:nvSpPr>
            <p:spPr>
              <a:xfrm>
                <a:off x="3775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69" name="Rectangle 2168"/>
              <p:cNvSpPr/>
              <p:nvPr/>
            </p:nvSpPr>
            <p:spPr>
              <a:xfrm>
                <a:off x="4537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70" name="Rectangle 2169"/>
              <p:cNvSpPr/>
              <p:nvPr/>
            </p:nvSpPr>
            <p:spPr>
              <a:xfrm>
                <a:off x="529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71" name="Rectangle 2170"/>
              <p:cNvSpPr/>
              <p:nvPr/>
            </p:nvSpPr>
            <p:spPr>
              <a:xfrm>
                <a:off x="606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72" name="Rectangle 2171"/>
              <p:cNvSpPr/>
              <p:nvPr/>
            </p:nvSpPr>
            <p:spPr>
              <a:xfrm>
                <a:off x="682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73" name="Rectangle 2172"/>
              <p:cNvSpPr/>
              <p:nvPr/>
            </p:nvSpPr>
            <p:spPr>
              <a:xfrm>
                <a:off x="7602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74" name="Rectangle 2173"/>
              <p:cNvSpPr/>
              <p:nvPr/>
            </p:nvSpPr>
            <p:spPr>
              <a:xfrm>
                <a:off x="8364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75" name="Rectangle 2174"/>
              <p:cNvSpPr/>
              <p:nvPr/>
            </p:nvSpPr>
            <p:spPr>
              <a:xfrm>
                <a:off x="9126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76" name="Rectangle 2175"/>
              <p:cNvSpPr/>
              <p:nvPr/>
            </p:nvSpPr>
            <p:spPr>
              <a:xfrm>
                <a:off x="9888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77" name="Rectangle 2176"/>
              <p:cNvSpPr/>
              <p:nvPr/>
            </p:nvSpPr>
            <p:spPr>
              <a:xfrm>
                <a:off x="10679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78" name="Rectangle 2177"/>
              <p:cNvSpPr/>
              <p:nvPr/>
            </p:nvSpPr>
            <p:spPr>
              <a:xfrm>
                <a:off x="11441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79" name="Rectangle 2178"/>
              <p:cNvSpPr/>
              <p:nvPr/>
            </p:nvSpPr>
            <p:spPr>
              <a:xfrm>
                <a:off x="12203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80" name="Rectangle 2179"/>
              <p:cNvSpPr/>
              <p:nvPr/>
            </p:nvSpPr>
            <p:spPr>
              <a:xfrm>
                <a:off x="12965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81" name="Rectangle 2180"/>
              <p:cNvSpPr/>
              <p:nvPr/>
            </p:nvSpPr>
            <p:spPr>
              <a:xfrm>
                <a:off x="148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82" name="Rectangle 2181"/>
              <p:cNvSpPr/>
              <p:nvPr/>
            </p:nvSpPr>
            <p:spPr>
              <a:xfrm>
                <a:off x="225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83" name="Rectangle 2182"/>
              <p:cNvSpPr/>
              <p:nvPr/>
            </p:nvSpPr>
            <p:spPr>
              <a:xfrm>
                <a:off x="301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84" name="Rectangle 2183"/>
              <p:cNvSpPr/>
              <p:nvPr/>
            </p:nvSpPr>
            <p:spPr>
              <a:xfrm>
                <a:off x="3775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85" name="Rectangle 2184"/>
              <p:cNvSpPr/>
              <p:nvPr/>
            </p:nvSpPr>
            <p:spPr>
              <a:xfrm>
                <a:off x="4537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86" name="Rectangle 2185"/>
              <p:cNvSpPr/>
              <p:nvPr/>
            </p:nvSpPr>
            <p:spPr>
              <a:xfrm>
                <a:off x="529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87" name="Rectangle 2186"/>
              <p:cNvSpPr/>
              <p:nvPr/>
            </p:nvSpPr>
            <p:spPr>
              <a:xfrm>
                <a:off x="606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88" name="Rectangle 2187"/>
              <p:cNvSpPr/>
              <p:nvPr/>
            </p:nvSpPr>
            <p:spPr>
              <a:xfrm>
                <a:off x="682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89" name="Rectangle 2188"/>
              <p:cNvSpPr/>
              <p:nvPr/>
            </p:nvSpPr>
            <p:spPr>
              <a:xfrm>
                <a:off x="7602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90" name="Rectangle 2189"/>
              <p:cNvSpPr/>
              <p:nvPr/>
            </p:nvSpPr>
            <p:spPr>
              <a:xfrm>
                <a:off x="8364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91" name="Rectangle 2190"/>
              <p:cNvSpPr/>
              <p:nvPr/>
            </p:nvSpPr>
            <p:spPr>
              <a:xfrm>
                <a:off x="9126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92" name="Rectangle 2191"/>
              <p:cNvSpPr/>
              <p:nvPr/>
            </p:nvSpPr>
            <p:spPr>
              <a:xfrm>
                <a:off x="9888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93" name="Rectangle 2192"/>
              <p:cNvSpPr/>
              <p:nvPr/>
            </p:nvSpPr>
            <p:spPr>
              <a:xfrm>
                <a:off x="10679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94" name="Rectangle 2193"/>
              <p:cNvSpPr/>
              <p:nvPr/>
            </p:nvSpPr>
            <p:spPr>
              <a:xfrm>
                <a:off x="11441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95" name="Rectangle 2194"/>
              <p:cNvSpPr/>
              <p:nvPr/>
            </p:nvSpPr>
            <p:spPr>
              <a:xfrm>
                <a:off x="12203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96" name="Rectangle 2195"/>
              <p:cNvSpPr/>
              <p:nvPr/>
            </p:nvSpPr>
            <p:spPr>
              <a:xfrm>
                <a:off x="12965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97" name="Rectangle 2196"/>
              <p:cNvSpPr/>
              <p:nvPr/>
            </p:nvSpPr>
            <p:spPr>
              <a:xfrm>
                <a:off x="150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98" name="Rectangle 2197"/>
              <p:cNvSpPr/>
              <p:nvPr/>
            </p:nvSpPr>
            <p:spPr>
              <a:xfrm>
                <a:off x="226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99" name="Rectangle 2198"/>
              <p:cNvSpPr/>
              <p:nvPr/>
            </p:nvSpPr>
            <p:spPr>
              <a:xfrm>
                <a:off x="302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00" name="Rectangle 2199"/>
              <p:cNvSpPr/>
              <p:nvPr/>
            </p:nvSpPr>
            <p:spPr>
              <a:xfrm>
                <a:off x="3787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01" name="Rectangle 2200"/>
              <p:cNvSpPr/>
              <p:nvPr/>
            </p:nvSpPr>
            <p:spPr>
              <a:xfrm>
                <a:off x="4549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02" name="Rectangle 2201"/>
              <p:cNvSpPr/>
              <p:nvPr/>
            </p:nvSpPr>
            <p:spPr>
              <a:xfrm>
                <a:off x="531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03" name="Rectangle 2202"/>
              <p:cNvSpPr/>
              <p:nvPr/>
            </p:nvSpPr>
            <p:spPr>
              <a:xfrm>
                <a:off x="607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04" name="Rectangle 2203"/>
              <p:cNvSpPr/>
              <p:nvPr/>
            </p:nvSpPr>
            <p:spPr>
              <a:xfrm>
                <a:off x="683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05" name="Rectangle 2204"/>
              <p:cNvSpPr/>
              <p:nvPr/>
            </p:nvSpPr>
            <p:spPr>
              <a:xfrm>
                <a:off x="7614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06" name="Rectangle 2205"/>
              <p:cNvSpPr/>
              <p:nvPr/>
            </p:nvSpPr>
            <p:spPr>
              <a:xfrm>
                <a:off x="8376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07" name="Rectangle 2206"/>
              <p:cNvSpPr/>
              <p:nvPr/>
            </p:nvSpPr>
            <p:spPr>
              <a:xfrm>
                <a:off x="9138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08" name="Rectangle 2207"/>
              <p:cNvSpPr/>
              <p:nvPr/>
            </p:nvSpPr>
            <p:spPr>
              <a:xfrm>
                <a:off x="9900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09" name="Rectangle 2208"/>
              <p:cNvSpPr/>
              <p:nvPr/>
            </p:nvSpPr>
            <p:spPr>
              <a:xfrm>
                <a:off x="10690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10" name="Rectangle 2209"/>
              <p:cNvSpPr/>
              <p:nvPr/>
            </p:nvSpPr>
            <p:spPr>
              <a:xfrm>
                <a:off x="11452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11" name="Rectangle 2210"/>
              <p:cNvSpPr/>
              <p:nvPr/>
            </p:nvSpPr>
            <p:spPr>
              <a:xfrm>
                <a:off x="12214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12" name="Rectangle 2211"/>
              <p:cNvSpPr/>
              <p:nvPr/>
            </p:nvSpPr>
            <p:spPr>
              <a:xfrm>
                <a:off x="12976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13" name="Rectangle 2212"/>
              <p:cNvSpPr/>
              <p:nvPr/>
            </p:nvSpPr>
            <p:spPr>
              <a:xfrm>
                <a:off x="150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14" name="Rectangle 2213"/>
              <p:cNvSpPr/>
              <p:nvPr/>
            </p:nvSpPr>
            <p:spPr>
              <a:xfrm>
                <a:off x="226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15" name="Rectangle 2214"/>
              <p:cNvSpPr/>
              <p:nvPr/>
            </p:nvSpPr>
            <p:spPr>
              <a:xfrm>
                <a:off x="302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16" name="Rectangle 2215"/>
              <p:cNvSpPr/>
              <p:nvPr/>
            </p:nvSpPr>
            <p:spPr>
              <a:xfrm>
                <a:off x="3787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17" name="Rectangle 2216"/>
              <p:cNvSpPr/>
              <p:nvPr/>
            </p:nvSpPr>
            <p:spPr>
              <a:xfrm>
                <a:off x="4549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18" name="Rectangle 2217"/>
              <p:cNvSpPr/>
              <p:nvPr/>
            </p:nvSpPr>
            <p:spPr>
              <a:xfrm>
                <a:off x="531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19" name="Rectangle 2218"/>
              <p:cNvSpPr/>
              <p:nvPr/>
            </p:nvSpPr>
            <p:spPr>
              <a:xfrm>
                <a:off x="607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20" name="Rectangle 2219"/>
              <p:cNvSpPr/>
              <p:nvPr/>
            </p:nvSpPr>
            <p:spPr>
              <a:xfrm>
                <a:off x="683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21" name="Rectangle 2220"/>
              <p:cNvSpPr/>
              <p:nvPr/>
            </p:nvSpPr>
            <p:spPr>
              <a:xfrm>
                <a:off x="7614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22" name="Rectangle 2221"/>
              <p:cNvSpPr/>
              <p:nvPr/>
            </p:nvSpPr>
            <p:spPr>
              <a:xfrm>
                <a:off x="8376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23" name="Rectangle 2222"/>
              <p:cNvSpPr/>
              <p:nvPr/>
            </p:nvSpPr>
            <p:spPr>
              <a:xfrm>
                <a:off x="9138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24" name="Rectangle 2223"/>
              <p:cNvSpPr/>
              <p:nvPr/>
            </p:nvSpPr>
            <p:spPr>
              <a:xfrm>
                <a:off x="9900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25" name="Rectangle 2224"/>
              <p:cNvSpPr/>
              <p:nvPr/>
            </p:nvSpPr>
            <p:spPr>
              <a:xfrm>
                <a:off x="10690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26" name="Rectangle 2225"/>
              <p:cNvSpPr/>
              <p:nvPr/>
            </p:nvSpPr>
            <p:spPr>
              <a:xfrm>
                <a:off x="11452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27" name="Rectangle 2226"/>
              <p:cNvSpPr/>
              <p:nvPr/>
            </p:nvSpPr>
            <p:spPr>
              <a:xfrm>
                <a:off x="12214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28" name="Rectangle 2227"/>
              <p:cNvSpPr/>
              <p:nvPr/>
            </p:nvSpPr>
            <p:spPr>
              <a:xfrm>
                <a:off x="12976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29" name="Rectangle 2228"/>
              <p:cNvSpPr/>
              <p:nvPr/>
            </p:nvSpPr>
            <p:spPr>
              <a:xfrm>
                <a:off x="150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30" name="Rectangle 2229"/>
              <p:cNvSpPr/>
              <p:nvPr/>
            </p:nvSpPr>
            <p:spPr>
              <a:xfrm>
                <a:off x="226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31" name="Rectangle 2230"/>
              <p:cNvSpPr/>
              <p:nvPr/>
            </p:nvSpPr>
            <p:spPr>
              <a:xfrm>
                <a:off x="302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32" name="Rectangle 2231"/>
              <p:cNvSpPr/>
              <p:nvPr/>
            </p:nvSpPr>
            <p:spPr>
              <a:xfrm>
                <a:off x="3787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33" name="Rectangle 2232"/>
              <p:cNvSpPr/>
              <p:nvPr/>
            </p:nvSpPr>
            <p:spPr>
              <a:xfrm>
                <a:off x="4549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34" name="Rectangle 2233"/>
              <p:cNvSpPr/>
              <p:nvPr/>
            </p:nvSpPr>
            <p:spPr>
              <a:xfrm>
                <a:off x="531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35" name="Rectangle 2234"/>
              <p:cNvSpPr/>
              <p:nvPr/>
            </p:nvSpPr>
            <p:spPr>
              <a:xfrm>
                <a:off x="607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36" name="Rectangle 2235"/>
              <p:cNvSpPr/>
              <p:nvPr/>
            </p:nvSpPr>
            <p:spPr>
              <a:xfrm>
                <a:off x="683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37" name="Rectangle 2236"/>
              <p:cNvSpPr/>
              <p:nvPr/>
            </p:nvSpPr>
            <p:spPr>
              <a:xfrm>
                <a:off x="7614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38" name="Rectangle 2237"/>
              <p:cNvSpPr/>
              <p:nvPr/>
            </p:nvSpPr>
            <p:spPr>
              <a:xfrm>
                <a:off x="8376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39" name="Rectangle 2238"/>
              <p:cNvSpPr/>
              <p:nvPr/>
            </p:nvSpPr>
            <p:spPr>
              <a:xfrm>
                <a:off x="9138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40" name="Rectangle 2239"/>
              <p:cNvSpPr/>
              <p:nvPr/>
            </p:nvSpPr>
            <p:spPr>
              <a:xfrm>
                <a:off x="9900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41" name="Rectangle 2240"/>
              <p:cNvSpPr/>
              <p:nvPr/>
            </p:nvSpPr>
            <p:spPr>
              <a:xfrm>
                <a:off x="10690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42" name="Rectangle 2241"/>
              <p:cNvSpPr/>
              <p:nvPr/>
            </p:nvSpPr>
            <p:spPr>
              <a:xfrm>
                <a:off x="11452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43" name="Rectangle 2242"/>
              <p:cNvSpPr/>
              <p:nvPr/>
            </p:nvSpPr>
            <p:spPr>
              <a:xfrm>
                <a:off x="12214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44" name="Rectangle 2243"/>
              <p:cNvSpPr/>
              <p:nvPr/>
            </p:nvSpPr>
            <p:spPr>
              <a:xfrm>
                <a:off x="12976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45" name="Rectangle 2244"/>
              <p:cNvSpPr/>
              <p:nvPr/>
            </p:nvSpPr>
            <p:spPr>
              <a:xfrm>
                <a:off x="150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46" name="Rectangle 2245"/>
              <p:cNvSpPr/>
              <p:nvPr/>
            </p:nvSpPr>
            <p:spPr>
              <a:xfrm>
                <a:off x="226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47" name="Rectangle 2246"/>
              <p:cNvSpPr/>
              <p:nvPr/>
            </p:nvSpPr>
            <p:spPr>
              <a:xfrm>
                <a:off x="302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48" name="Rectangle 2247"/>
              <p:cNvSpPr/>
              <p:nvPr/>
            </p:nvSpPr>
            <p:spPr>
              <a:xfrm>
                <a:off x="3787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49" name="Rectangle 2248"/>
              <p:cNvSpPr/>
              <p:nvPr/>
            </p:nvSpPr>
            <p:spPr>
              <a:xfrm>
                <a:off x="4549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50" name="Rectangle 2249"/>
              <p:cNvSpPr/>
              <p:nvPr/>
            </p:nvSpPr>
            <p:spPr>
              <a:xfrm>
                <a:off x="531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51" name="Rectangle 2250"/>
              <p:cNvSpPr/>
              <p:nvPr/>
            </p:nvSpPr>
            <p:spPr>
              <a:xfrm>
                <a:off x="607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52" name="Rectangle 2251"/>
              <p:cNvSpPr/>
              <p:nvPr/>
            </p:nvSpPr>
            <p:spPr>
              <a:xfrm>
                <a:off x="683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53" name="Rectangle 2252"/>
              <p:cNvSpPr/>
              <p:nvPr/>
            </p:nvSpPr>
            <p:spPr>
              <a:xfrm>
                <a:off x="7614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54" name="Rectangle 2253"/>
              <p:cNvSpPr/>
              <p:nvPr/>
            </p:nvSpPr>
            <p:spPr>
              <a:xfrm>
                <a:off x="8376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55" name="Rectangle 2254"/>
              <p:cNvSpPr/>
              <p:nvPr/>
            </p:nvSpPr>
            <p:spPr>
              <a:xfrm>
                <a:off x="9138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56" name="Rectangle 2255"/>
              <p:cNvSpPr/>
              <p:nvPr/>
            </p:nvSpPr>
            <p:spPr>
              <a:xfrm>
                <a:off x="9900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57" name="Rectangle 2256"/>
              <p:cNvSpPr/>
              <p:nvPr/>
            </p:nvSpPr>
            <p:spPr>
              <a:xfrm>
                <a:off x="10690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58" name="Rectangle 2257"/>
              <p:cNvSpPr/>
              <p:nvPr/>
            </p:nvSpPr>
            <p:spPr>
              <a:xfrm>
                <a:off x="11452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59" name="Rectangle 2258"/>
              <p:cNvSpPr/>
              <p:nvPr/>
            </p:nvSpPr>
            <p:spPr>
              <a:xfrm>
                <a:off x="12214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60" name="Rectangle 2259"/>
              <p:cNvSpPr/>
              <p:nvPr/>
            </p:nvSpPr>
            <p:spPr>
              <a:xfrm>
                <a:off x="12976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61" name="Rectangle 2260"/>
              <p:cNvSpPr/>
              <p:nvPr/>
            </p:nvSpPr>
            <p:spPr>
              <a:xfrm>
                <a:off x="148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62" name="Rectangle 2261"/>
              <p:cNvSpPr/>
              <p:nvPr/>
            </p:nvSpPr>
            <p:spPr>
              <a:xfrm>
                <a:off x="224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63" name="Rectangle 2262"/>
              <p:cNvSpPr/>
              <p:nvPr/>
            </p:nvSpPr>
            <p:spPr>
              <a:xfrm>
                <a:off x="300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64" name="Rectangle 2263"/>
              <p:cNvSpPr/>
              <p:nvPr/>
            </p:nvSpPr>
            <p:spPr>
              <a:xfrm>
                <a:off x="3770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65" name="Rectangle 2264"/>
              <p:cNvSpPr/>
              <p:nvPr/>
            </p:nvSpPr>
            <p:spPr>
              <a:xfrm>
                <a:off x="4532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66" name="Rectangle 2265"/>
              <p:cNvSpPr/>
              <p:nvPr/>
            </p:nvSpPr>
            <p:spPr>
              <a:xfrm>
                <a:off x="529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67" name="Rectangle 2266"/>
              <p:cNvSpPr/>
              <p:nvPr/>
            </p:nvSpPr>
            <p:spPr>
              <a:xfrm>
                <a:off x="605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68" name="Rectangle 2267"/>
              <p:cNvSpPr/>
              <p:nvPr/>
            </p:nvSpPr>
            <p:spPr>
              <a:xfrm>
                <a:off x="681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69" name="Rectangle 2268"/>
              <p:cNvSpPr/>
              <p:nvPr/>
            </p:nvSpPr>
            <p:spPr>
              <a:xfrm>
                <a:off x="7597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70" name="Rectangle 2269"/>
              <p:cNvSpPr/>
              <p:nvPr/>
            </p:nvSpPr>
            <p:spPr>
              <a:xfrm>
                <a:off x="8359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71" name="Rectangle 2270"/>
              <p:cNvSpPr/>
              <p:nvPr/>
            </p:nvSpPr>
            <p:spPr>
              <a:xfrm>
                <a:off x="9121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72" name="Rectangle 2271"/>
              <p:cNvSpPr/>
              <p:nvPr/>
            </p:nvSpPr>
            <p:spPr>
              <a:xfrm>
                <a:off x="9883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73" name="Rectangle 2272"/>
              <p:cNvSpPr/>
              <p:nvPr/>
            </p:nvSpPr>
            <p:spPr>
              <a:xfrm>
                <a:off x="10673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74" name="Rectangle 2273"/>
              <p:cNvSpPr/>
              <p:nvPr/>
            </p:nvSpPr>
            <p:spPr>
              <a:xfrm>
                <a:off x="11435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75" name="Rectangle 2274"/>
              <p:cNvSpPr/>
              <p:nvPr/>
            </p:nvSpPr>
            <p:spPr>
              <a:xfrm>
                <a:off x="12197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76" name="Rectangle 2275"/>
              <p:cNvSpPr/>
              <p:nvPr/>
            </p:nvSpPr>
            <p:spPr>
              <a:xfrm>
                <a:off x="12959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77" name="Rectangle 2276"/>
              <p:cNvSpPr/>
              <p:nvPr/>
            </p:nvSpPr>
            <p:spPr>
              <a:xfrm>
                <a:off x="148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78" name="Rectangle 2277"/>
              <p:cNvSpPr/>
              <p:nvPr/>
            </p:nvSpPr>
            <p:spPr>
              <a:xfrm>
                <a:off x="224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79" name="Rectangle 2278"/>
              <p:cNvSpPr/>
              <p:nvPr/>
            </p:nvSpPr>
            <p:spPr>
              <a:xfrm>
                <a:off x="300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80" name="Rectangle 2279"/>
              <p:cNvSpPr/>
              <p:nvPr/>
            </p:nvSpPr>
            <p:spPr>
              <a:xfrm>
                <a:off x="3770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81" name="Rectangle 2280"/>
              <p:cNvSpPr/>
              <p:nvPr/>
            </p:nvSpPr>
            <p:spPr>
              <a:xfrm>
                <a:off x="4532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82" name="Rectangle 2281"/>
              <p:cNvSpPr/>
              <p:nvPr/>
            </p:nvSpPr>
            <p:spPr>
              <a:xfrm>
                <a:off x="529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83" name="Rectangle 2282"/>
              <p:cNvSpPr/>
              <p:nvPr/>
            </p:nvSpPr>
            <p:spPr>
              <a:xfrm>
                <a:off x="605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84" name="Rectangle 2283"/>
              <p:cNvSpPr/>
              <p:nvPr/>
            </p:nvSpPr>
            <p:spPr>
              <a:xfrm>
                <a:off x="681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85" name="Rectangle 2284"/>
              <p:cNvSpPr/>
              <p:nvPr/>
            </p:nvSpPr>
            <p:spPr>
              <a:xfrm>
                <a:off x="7597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86" name="Rectangle 2285"/>
              <p:cNvSpPr/>
              <p:nvPr/>
            </p:nvSpPr>
            <p:spPr>
              <a:xfrm>
                <a:off x="8359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87" name="Rectangle 2286"/>
              <p:cNvSpPr/>
              <p:nvPr/>
            </p:nvSpPr>
            <p:spPr>
              <a:xfrm>
                <a:off x="9121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88" name="Rectangle 2287"/>
              <p:cNvSpPr/>
              <p:nvPr/>
            </p:nvSpPr>
            <p:spPr>
              <a:xfrm>
                <a:off x="9883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89" name="Rectangle 2288"/>
              <p:cNvSpPr/>
              <p:nvPr/>
            </p:nvSpPr>
            <p:spPr>
              <a:xfrm>
                <a:off x="10673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90" name="Rectangle 2289"/>
              <p:cNvSpPr/>
              <p:nvPr/>
            </p:nvSpPr>
            <p:spPr>
              <a:xfrm>
                <a:off x="11435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91" name="Rectangle 2290"/>
              <p:cNvSpPr/>
              <p:nvPr/>
            </p:nvSpPr>
            <p:spPr>
              <a:xfrm>
                <a:off x="12197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92" name="Rectangle 2291"/>
              <p:cNvSpPr/>
              <p:nvPr/>
            </p:nvSpPr>
            <p:spPr>
              <a:xfrm>
                <a:off x="12959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93" name="Rectangle 2292"/>
              <p:cNvSpPr/>
              <p:nvPr/>
            </p:nvSpPr>
            <p:spPr>
              <a:xfrm>
                <a:off x="148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94" name="Rectangle 2293"/>
              <p:cNvSpPr/>
              <p:nvPr/>
            </p:nvSpPr>
            <p:spPr>
              <a:xfrm>
                <a:off x="224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95" name="Rectangle 2294"/>
              <p:cNvSpPr/>
              <p:nvPr/>
            </p:nvSpPr>
            <p:spPr>
              <a:xfrm>
                <a:off x="300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96" name="Rectangle 2295"/>
              <p:cNvSpPr/>
              <p:nvPr/>
            </p:nvSpPr>
            <p:spPr>
              <a:xfrm>
                <a:off x="3770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97" name="Rectangle 2296"/>
              <p:cNvSpPr/>
              <p:nvPr/>
            </p:nvSpPr>
            <p:spPr>
              <a:xfrm>
                <a:off x="4532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98" name="Rectangle 2297"/>
              <p:cNvSpPr/>
              <p:nvPr/>
            </p:nvSpPr>
            <p:spPr>
              <a:xfrm>
                <a:off x="529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99" name="Rectangle 2298"/>
              <p:cNvSpPr/>
              <p:nvPr/>
            </p:nvSpPr>
            <p:spPr>
              <a:xfrm>
                <a:off x="605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00" name="Rectangle 2299"/>
              <p:cNvSpPr/>
              <p:nvPr/>
            </p:nvSpPr>
            <p:spPr>
              <a:xfrm>
                <a:off x="681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01" name="Rectangle 2300"/>
              <p:cNvSpPr/>
              <p:nvPr/>
            </p:nvSpPr>
            <p:spPr>
              <a:xfrm>
                <a:off x="7597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02" name="Rectangle 2301"/>
              <p:cNvSpPr/>
              <p:nvPr/>
            </p:nvSpPr>
            <p:spPr>
              <a:xfrm>
                <a:off x="8359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03" name="Rectangle 2302"/>
              <p:cNvSpPr/>
              <p:nvPr/>
            </p:nvSpPr>
            <p:spPr>
              <a:xfrm>
                <a:off x="9121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04" name="Rectangle 2303"/>
              <p:cNvSpPr/>
              <p:nvPr/>
            </p:nvSpPr>
            <p:spPr>
              <a:xfrm>
                <a:off x="9883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05" name="Rectangle 2304"/>
              <p:cNvSpPr/>
              <p:nvPr/>
            </p:nvSpPr>
            <p:spPr>
              <a:xfrm>
                <a:off x="10673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06" name="Rectangle 2305"/>
              <p:cNvSpPr/>
              <p:nvPr/>
            </p:nvSpPr>
            <p:spPr>
              <a:xfrm>
                <a:off x="11435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07" name="Rectangle 2306"/>
              <p:cNvSpPr/>
              <p:nvPr/>
            </p:nvSpPr>
            <p:spPr>
              <a:xfrm>
                <a:off x="12197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08" name="Rectangle 2307"/>
              <p:cNvSpPr/>
              <p:nvPr/>
            </p:nvSpPr>
            <p:spPr>
              <a:xfrm>
                <a:off x="12959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09" name="Rectangle 2308"/>
              <p:cNvSpPr/>
              <p:nvPr/>
            </p:nvSpPr>
            <p:spPr>
              <a:xfrm>
                <a:off x="148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10" name="Rectangle 2309"/>
              <p:cNvSpPr/>
              <p:nvPr/>
            </p:nvSpPr>
            <p:spPr>
              <a:xfrm>
                <a:off x="224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11" name="Rectangle 2310"/>
              <p:cNvSpPr/>
              <p:nvPr/>
            </p:nvSpPr>
            <p:spPr>
              <a:xfrm>
                <a:off x="300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12" name="Rectangle 2311"/>
              <p:cNvSpPr/>
              <p:nvPr/>
            </p:nvSpPr>
            <p:spPr>
              <a:xfrm>
                <a:off x="3770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13" name="Rectangle 2312"/>
              <p:cNvSpPr/>
              <p:nvPr/>
            </p:nvSpPr>
            <p:spPr>
              <a:xfrm>
                <a:off x="4532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14" name="Rectangle 2313"/>
              <p:cNvSpPr/>
              <p:nvPr/>
            </p:nvSpPr>
            <p:spPr>
              <a:xfrm>
                <a:off x="529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15" name="Rectangle 2314"/>
              <p:cNvSpPr/>
              <p:nvPr/>
            </p:nvSpPr>
            <p:spPr>
              <a:xfrm>
                <a:off x="605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16" name="Rectangle 2315"/>
              <p:cNvSpPr/>
              <p:nvPr/>
            </p:nvSpPr>
            <p:spPr>
              <a:xfrm>
                <a:off x="681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17" name="Rectangle 2316"/>
              <p:cNvSpPr/>
              <p:nvPr/>
            </p:nvSpPr>
            <p:spPr>
              <a:xfrm>
                <a:off x="7597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18" name="Rectangle 2317"/>
              <p:cNvSpPr/>
              <p:nvPr/>
            </p:nvSpPr>
            <p:spPr>
              <a:xfrm>
                <a:off x="8359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19" name="Rectangle 2318"/>
              <p:cNvSpPr/>
              <p:nvPr/>
            </p:nvSpPr>
            <p:spPr>
              <a:xfrm>
                <a:off x="9121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20" name="Rectangle 2319"/>
              <p:cNvSpPr/>
              <p:nvPr/>
            </p:nvSpPr>
            <p:spPr>
              <a:xfrm>
                <a:off x="9883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21" name="Rectangle 2320"/>
              <p:cNvSpPr/>
              <p:nvPr/>
            </p:nvSpPr>
            <p:spPr>
              <a:xfrm>
                <a:off x="10673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22" name="Rectangle 2321"/>
              <p:cNvSpPr/>
              <p:nvPr/>
            </p:nvSpPr>
            <p:spPr>
              <a:xfrm>
                <a:off x="11435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23" name="Rectangle 2322"/>
              <p:cNvSpPr/>
              <p:nvPr/>
            </p:nvSpPr>
            <p:spPr>
              <a:xfrm>
                <a:off x="12197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24" name="Rectangle 2323"/>
              <p:cNvSpPr/>
              <p:nvPr/>
            </p:nvSpPr>
            <p:spPr>
              <a:xfrm>
                <a:off x="12959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25" name="Rectangle 2324"/>
            <p:cNvSpPr/>
            <p:nvPr/>
          </p:nvSpPr>
          <p:spPr>
            <a:xfrm>
              <a:off x="3083720" y="1861579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26" name="Rectangle 2325"/>
            <p:cNvSpPr/>
            <p:nvPr/>
          </p:nvSpPr>
          <p:spPr>
            <a:xfrm>
              <a:off x="3095626" y="1861579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327" name="Group 2326"/>
            <p:cNvGrpSpPr/>
            <p:nvPr/>
          </p:nvGrpSpPr>
          <p:grpSpPr>
            <a:xfrm>
              <a:off x="4033576" y="1859176"/>
              <a:ext cx="919518" cy="692837"/>
              <a:chOff x="148419" y="2895600"/>
              <a:chExt cx="1226024" cy="1231710"/>
            </a:xfrm>
            <a:noFill/>
          </p:grpSpPr>
          <p:sp>
            <p:nvSpPr>
              <p:cNvPr id="2328" name="Rectangle 2327"/>
              <p:cNvSpPr/>
              <p:nvPr/>
            </p:nvSpPr>
            <p:spPr>
              <a:xfrm>
                <a:off x="150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29" name="Rectangle 2328"/>
              <p:cNvSpPr/>
              <p:nvPr/>
            </p:nvSpPr>
            <p:spPr>
              <a:xfrm>
                <a:off x="226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30" name="Rectangle 2329"/>
              <p:cNvSpPr/>
              <p:nvPr/>
            </p:nvSpPr>
            <p:spPr>
              <a:xfrm>
                <a:off x="303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31" name="Rectangle 2330"/>
              <p:cNvSpPr/>
              <p:nvPr/>
            </p:nvSpPr>
            <p:spPr>
              <a:xfrm>
                <a:off x="3792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32" name="Rectangle 2331"/>
              <p:cNvSpPr/>
              <p:nvPr/>
            </p:nvSpPr>
            <p:spPr>
              <a:xfrm>
                <a:off x="4554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33" name="Rectangle 2332"/>
              <p:cNvSpPr/>
              <p:nvPr/>
            </p:nvSpPr>
            <p:spPr>
              <a:xfrm>
                <a:off x="531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34" name="Rectangle 2333"/>
              <p:cNvSpPr/>
              <p:nvPr/>
            </p:nvSpPr>
            <p:spPr>
              <a:xfrm>
                <a:off x="607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35" name="Rectangle 2334"/>
              <p:cNvSpPr/>
              <p:nvPr/>
            </p:nvSpPr>
            <p:spPr>
              <a:xfrm>
                <a:off x="684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36" name="Rectangle 2335"/>
              <p:cNvSpPr/>
              <p:nvPr/>
            </p:nvSpPr>
            <p:spPr>
              <a:xfrm>
                <a:off x="7620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37" name="Rectangle 2336"/>
              <p:cNvSpPr/>
              <p:nvPr/>
            </p:nvSpPr>
            <p:spPr>
              <a:xfrm>
                <a:off x="8382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38" name="Rectangle 2337"/>
              <p:cNvSpPr/>
              <p:nvPr/>
            </p:nvSpPr>
            <p:spPr>
              <a:xfrm>
                <a:off x="9144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39" name="Rectangle 2338"/>
              <p:cNvSpPr/>
              <p:nvPr/>
            </p:nvSpPr>
            <p:spPr>
              <a:xfrm>
                <a:off x="9906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40" name="Rectangle 2339"/>
              <p:cNvSpPr/>
              <p:nvPr/>
            </p:nvSpPr>
            <p:spPr>
              <a:xfrm>
                <a:off x="10696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41" name="Rectangle 2340"/>
              <p:cNvSpPr/>
              <p:nvPr/>
            </p:nvSpPr>
            <p:spPr>
              <a:xfrm>
                <a:off x="11458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42" name="Rectangle 2341"/>
              <p:cNvSpPr/>
              <p:nvPr/>
            </p:nvSpPr>
            <p:spPr>
              <a:xfrm>
                <a:off x="12220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43" name="Rectangle 2342"/>
              <p:cNvSpPr/>
              <p:nvPr/>
            </p:nvSpPr>
            <p:spPr>
              <a:xfrm>
                <a:off x="12982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44" name="Rectangle 2343"/>
              <p:cNvSpPr/>
              <p:nvPr/>
            </p:nvSpPr>
            <p:spPr>
              <a:xfrm>
                <a:off x="150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45" name="Rectangle 2344"/>
              <p:cNvSpPr/>
              <p:nvPr/>
            </p:nvSpPr>
            <p:spPr>
              <a:xfrm>
                <a:off x="226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46" name="Rectangle 2345"/>
              <p:cNvSpPr/>
              <p:nvPr/>
            </p:nvSpPr>
            <p:spPr>
              <a:xfrm>
                <a:off x="303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47" name="Rectangle 2346"/>
              <p:cNvSpPr/>
              <p:nvPr/>
            </p:nvSpPr>
            <p:spPr>
              <a:xfrm>
                <a:off x="3792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48" name="Rectangle 2347"/>
              <p:cNvSpPr/>
              <p:nvPr/>
            </p:nvSpPr>
            <p:spPr>
              <a:xfrm>
                <a:off x="4554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49" name="Rectangle 2348"/>
              <p:cNvSpPr/>
              <p:nvPr/>
            </p:nvSpPr>
            <p:spPr>
              <a:xfrm>
                <a:off x="531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50" name="Rectangle 2349"/>
              <p:cNvSpPr/>
              <p:nvPr/>
            </p:nvSpPr>
            <p:spPr>
              <a:xfrm>
                <a:off x="607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51" name="Rectangle 2350"/>
              <p:cNvSpPr/>
              <p:nvPr/>
            </p:nvSpPr>
            <p:spPr>
              <a:xfrm>
                <a:off x="684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52" name="Rectangle 2351"/>
              <p:cNvSpPr/>
              <p:nvPr/>
            </p:nvSpPr>
            <p:spPr>
              <a:xfrm>
                <a:off x="7620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53" name="Rectangle 2352"/>
              <p:cNvSpPr/>
              <p:nvPr/>
            </p:nvSpPr>
            <p:spPr>
              <a:xfrm>
                <a:off x="8382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54" name="Rectangle 2353"/>
              <p:cNvSpPr/>
              <p:nvPr/>
            </p:nvSpPr>
            <p:spPr>
              <a:xfrm>
                <a:off x="9144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55" name="Rectangle 2354"/>
              <p:cNvSpPr/>
              <p:nvPr/>
            </p:nvSpPr>
            <p:spPr>
              <a:xfrm>
                <a:off x="9906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56" name="Rectangle 2355"/>
              <p:cNvSpPr/>
              <p:nvPr/>
            </p:nvSpPr>
            <p:spPr>
              <a:xfrm>
                <a:off x="10696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57" name="Rectangle 2356"/>
              <p:cNvSpPr/>
              <p:nvPr/>
            </p:nvSpPr>
            <p:spPr>
              <a:xfrm>
                <a:off x="11458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58" name="Rectangle 2357"/>
              <p:cNvSpPr/>
              <p:nvPr/>
            </p:nvSpPr>
            <p:spPr>
              <a:xfrm>
                <a:off x="12220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59" name="Rectangle 2358"/>
              <p:cNvSpPr/>
              <p:nvPr/>
            </p:nvSpPr>
            <p:spPr>
              <a:xfrm>
                <a:off x="12982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60" name="Rectangle 2359"/>
              <p:cNvSpPr/>
              <p:nvPr/>
            </p:nvSpPr>
            <p:spPr>
              <a:xfrm>
                <a:off x="150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61" name="Rectangle 2360"/>
              <p:cNvSpPr/>
              <p:nvPr/>
            </p:nvSpPr>
            <p:spPr>
              <a:xfrm>
                <a:off x="226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62" name="Rectangle 2361"/>
              <p:cNvSpPr/>
              <p:nvPr/>
            </p:nvSpPr>
            <p:spPr>
              <a:xfrm>
                <a:off x="303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63" name="Rectangle 2362"/>
              <p:cNvSpPr/>
              <p:nvPr/>
            </p:nvSpPr>
            <p:spPr>
              <a:xfrm>
                <a:off x="3792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64" name="Rectangle 2363"/>
              <p:cNvSpPr/>
              <p:nvPr/>
            </p:nvSpPr>
            <p:spPr>
              <a:xfrm>
                <a:off x="4554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65" name="Rectangle 2364"/>
              <p:cNvSpPr/>
              <p:nvPr/>
            </p:nvSpPr>
            <p:spPr>
              <a:xfrm>
                <a:off x="531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66" name="Rectangle 2365"/>
              <p:cNvSpPr/>
              <p:nvPr/>
            </p:nvSpPr>
            <p:spPr>
              <a:xfrm>
                <a:off x="607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67" name="Rectangle 2366"/>
              <p:cNvSpPr/>
              <p:nvPr/>
            </p:nvSpPr>
            <p:spPr>
              <a:xfrm>
                <a:off x="684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68" name="Rectangle 2367"/>
              <p:cNvSpPr/>
              <p:nvPr/>
            </p:nvSpPr>
            <p:spPr>
              <a:xfrm>
                <a:off x="7620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69" name="Rectangle 2368"/>
              <p:cNvSpPr/>
              <p:nvPr/>
            </p:nvSpPr>
            <p:spPr>
              <a:xfrm>
                <a:off x="8382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70" name="Rectangle 2369"/>
              <p:cNvSpPr/>
              <p:nvPr/>
            </p:nvSpPr>
            <p:spPr>
              <a:xfrm>
                <a:off x="9144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71" name="Rectangle 2370"/>
              <p:cNvSpPr/>
              <p:nvPr/>
            </p:nvSpPr>
            <p:spPr>
              <a:xfrm>
                <a:off x="9906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72" name="Rectangle 2371"/>
              <p:cNvSpPr/>
              <p:nvPr/>
            </p:nvSpPr>
            <p:spPr>
              <a:xfrm>
                <a:off x="10696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73" name="Rectangle 2372"/>
              <p:cNvSpPr/>
              <p:nvPr/>
            </p:nvSpPr>
            <p:spPr>
              <a:xfrm>
                <a:off x="11458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74" name="Rectangle 2373"/>
              <p:cNvSpPr/>
              <p:nvPr/>
            </p:nvSpPr>
            <p:spPr>
              <a:xfrm>
                <a:off x="12220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75" name="Rectangle 2374"/>
              <p:cNvSpPr/>
              <p:nvPr/>
            </p:nvSpPr>
            <p:spPr>
              <a:xfrm>
                <a:off x="12982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76" name="Rectangle 2375"/>
              <p:cNvSpPr/>
              <p:nvPr/>
            </p:nvSpPr>
            <p:spPr>
              <a:xfrm>
                <a:off x="150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77" name="Rectangle 2376"/>
              <p:cNvSpPr/>
              <p:nvPr/>
            </p:nvSpPr>
            <p:spPr>
              <a:xfrm>
                <a:off x="226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78" name="Rectangle 2377"/>
              <p:cNvSpPr/>
              <p:nvPr/>
            </p:nvSpPr>
            <p:spPr>
              <a:xfrm>
                <a:off x="303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79" name="Rectangle 2378"/>
              <p:cNvSpPr/>
              <p:nvPr/>
            </p:nvSpPr>
            <p:spPr>
              <a:xfrm>
                <a:off x="3792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80" name="Rectangle 2379"/>
              <p:cNvSpPr/>
              <p:nvPr/>
            </p:nvSpPr>
            <p:spPr>
              <a:xfrm>
                <a:off x="4554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81" name="Rectangle 2380"/>
              <p:cNvSpPr/>
              <p:nvPr/>
            </p:nvSpPr>
            <p:spPr>
              <a:xfrm>
                <a:off x="531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82" name="Rectangle 2381"/>
              <p:cNvSpPr/>
              <p:nvPr/>
            </p:nvSpPr>
            <p:spPr>
              <a:xfrm>
                <a:off x="607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83" name="Rectangle 2382"/>
              <p:cNvSpPr/>
              <p:nvPr/>
            </p:nvSpPr>
            <p:spPr>
              <a:xfrm>
                <a:off x="684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84" name="Rectangle 2383"/>
              <p:cNvSpPr/>
              <p:nvPr/>
            </p:nvSpPr>
            <p:spPr>
              <a:xfrm>
                <a:off x="7620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85" name="Rectangle 2384"/>
              <p:cNvSpPr/>
              <p:nvPr/>
            </p:nvSpPr>
            <p:spPr>
              <a:xfrm>
                <a:off x="8382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86" name="Rectangle 2385"/>
              <p:cNvSpPr/>
              <p:nvPr/>
            </p:nvSpPr>
            <p:spPr>
              <a:xfrm>
                <a:off x="9144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87" name="Rectangle 2386"/>
              <p:cNvSpPr/>
              <p:nvPr/>
            </p:nvSpPr>
            <p:spPr>
              <a:xfrm>
                <a:off x="9906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88" name="Rectangle 2387"/>
              <p:cNvSpPr/>
              <p:nvPr/>
            </p:nvSpPr>
            <p:spPr>
              <a:xfrm>
                <a:off x="10696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89" name="Rectangle 2388"/>
              <p:cNvSpPr/>
              <p:nvPr/>
            </p:nvSpPr>
            <p:spPr>
              <a:xfrm>
                <a:off x="11458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90" name="Rectangle 2389"/>
              <p:cNvSpPr/>
              <p:nvPr/>
            </p:nvSpPr>
            <p:spPr>
              <a:xfrm>
                <a:off x="12220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91" name="Rectangle 2390"/>
              <p:cNvSpPr/>
              <p:nvPr/>
            </p:nvSpPr>
            <p:spPr>
              <a:xfrm>
                <a:off x="12982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92" name="Rectangle 2391"/>
              <p:cNvSpPr/>
              <p:nvPr/>
            </p:nvSpPr>
            <p:spPr>
              <a:xfrm>
                <a:off x="148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93" name="Rectangle 2392"/>
              <p:cNvSpPr/>
              <p:nvPr/>
            </p:nvSpPr>
            <p:spPr>
              <a:xfrm>
                <a:off x="225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94" name="Rectangle 2393"/>
              <p:cNvSpPr/>
              <p:nvPr/>
            </p:nvSpPr>
            <p:spPr>
              <a:xfrm>
                <a:off x="301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95" name="Rectangle 2394"/>
              <p:cNvSpPr/>
              <p:nvPr/>
            </p:nvSpPr>
            <p:spPr>
              <a:xfrm>
                <a:off x="3775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96" name="Rectangle 2395"/>
              <p:cNvSpPr/>
              <p:nvPr/>
            </p:nvSpPr>
            <p:spPr>
              <a:xfrm>
                <a:off x="4537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97" name="Rectangle 2396"/>
              <p:cNvSpPr/>
              <p:nvPr/>
            </p:nvSpPr>
            <p:spPr>
              <a:xfrm>
                <a:off x="529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98" name="Rectangle 2397"/>
              <p:cNvSpPr/>
              <p:nvPr/>
            </p:nvSpPr>
            <p:spPr>
              <a:xfrm>
                <a:off x="606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99" name="Rectangle 2398"/>
              <p:cNvSpPr/>
              <p:nvPr/>
            </p:nvSpPr>
            <p:spPr>
              <a:xfrm>
                <a:off x="682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00" name="Rectangle 2399"/>
              <p:cNvSpPr/>
              <p:nvPr/>
            </p:nvSpPr>
            <p:spPr>
              <a:xfrm>
                <a:off x="7602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01" name="Rectangle 2400"/>
              <p:cNvSpPr/>
              <p:nvPr/>
            </p:nvSpPr>
            <p:spPr>
              <a:xfrm>
                <a:off x="8364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02" name="Rectangle 2401"/>
              <p:cNvSpPr/>
              <p:nvPr/>
            </p:nvSpPr>
            <p:spPr>
              <a:xfrm>
                <a:off x="9126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03" name="Rectangle 2402"/>
              <p:cNvSpPr/>
              <p:nvPr/>
            </p:nvSpPr>
            <p:spPr>
              <a:xfrm>
                <a:off x="9888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04" name="Rectangle 2403"/>
              <p:cNvSpPr/>
              <p:nvPr/>
            </p:nvSpPr>
            <p:spPr>
              <a:xfrm>
                <a:off x="10679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05" name="Rectangle 2404"/>
              <p:cNvSpPr/>
              <p:nvPr/>
            </p:nvSpPr>
            <p:spPr>
              <a:xfrm>
                <a:off x="11441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06" name="Rectangle 2405"/>
              <p:cNvSpPr/>
              <p:nvPr/>
            </p:nvSpPr>
            <p:spPr>
              <a:xfrm>
                <a:off x="12203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07" name="Rectangle 2406"/>
              <p:cNvSpPr/>
              <p:nvPr/>
            </p:nvSpPr>
            <p:spPr>
              <a:xfrm>
                <a:off x="12965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08" name="Rectangle 2407"/>
              <p:cNvSpPr/>
              <p:nvPr/>
            </p:nvSpPr>
            <p:spPr>
              <a:xfrm>
                <a:off x="148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09" name="Rectangle 2408"/>
              <p:cNvSpPr/>
              <p:nvPr/>
            </p:nvSpPr>
            <p:spPr>
              <a:xfrm>
                <a:off x="225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10" name="Rectangle 2409"/>
              <p:cNvSpPr/>
              <p:nvPr/>
            </p:nvSpPr>
            <p:spPr>
              <a:xfrm>
                <a:off x="301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11" name="Rectangle 2410"/>
              <p:cNvSpPr/>
              <p:nvPr/>
            </p:nvSpPr>
            <p:spPr>
              <a:xfrm>
                <a:off x="3775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12" name="Rectangle 2411"/>
              <p:cNvSpPr/>
              <p:nvPr/>
            </p:nvSpPr>
            <p:spPr>
              <a:xfrm>
                <a:off x="4537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13" name="Rectangle 2412"/>
              <p:cNvSpPr/>
              <p:nvPr/>
            </p:nvSpPr>
            <p:spPr>
              <a:xfrm>
                <a:off x="529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14" name="Rectangle 2413"/>
              <p:cNvSpPr/>
              <p:nvPr/>
            </p:nvSpPr>
            <p:spPr>
              <a:xfrm>
                <a:off x="606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15" name="Rectangle 2414"/>
              <p:cNvSpPr/>
              <p:nvPr/>
            </p:nvSpPr>
            <p:spPr>
              <a:xfrm>
                <a:off x="682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16" name="Rectangle 2415"/>
              <p:cNvSpPr/>
              <p:nvPr/>
            </p:nvSpPr>
            <p:spPr>
              <a:xfrm>
                <a:off x="7602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17" name="Rectangle 2416"/>
              <p:cNvSpPr/>
              <p:nvPr/>
            </p:nvSpPr>
            <p:spPr>
              <a:xfrm>
                <a:off x="8364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18" name="Rectangle 2417"/>
              <p:cNvSpPr/>
              <p:nvPr/>
            </p:nvSpPr>
            <p:spPr>
              <a:xfrm>
                <a:off x="9126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19" name="Rectangle 2418"/>
              <p:cNvSpPr/>
              <p:nvPr/>
            </p:nvSpPr>
            <p:spPr>
              <a:xfrm>
                <a:off x="9888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20" name="Rectangle 2419"/>
              <p:cNvSpPr/>
              <p:nvPr/>
            </p:nvSpPr>
            <p:spPr>
              <a:xfrm>
                <a:off x="10679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21" name="Rectangle 2420"/>
              <p:cNvSpPr/>
              <p:nvPr/>
            </p:nvSpPr>
            <p:spPr>
              <a:xfrm>
                <a:off x="11441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22" name="Rectangle 2421"/>
              <p:cNvSpPr/>
              <p:nvPr/>
            </p:nvSpPr>
            <p:spPr>
              <a:xfrm>
                <a:off x="12203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23" name="Rectangle 2422"/>
              <p:cNvSpPr/>
              <p:nvPr/>
            </p:nvSpPr>
            <p:spPr>
              <a:xfrm>
                <a:off x="12965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24" name="Rectangle 2423"/>
              <p:cNvSpPr/>
              <p:nvPr/>
            </p:nvSpPr>
            <p:spPr>
              <a:xfrm>
                <a:off x="148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25" name="Rectangle 2424"/>
              <p:cNvSpPr/>
              <p:nvPr/>
            </p:nvSpPr>
            <p:spPr>
              <a:xfrm>
                <a:off x="225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26" name="Rectangle 2425"/>
              <p:cNvSpPr/>
              <p:nvPr/>
            </p:nvSpPr>
            <p:spPr>
              <a:xfrm>
                <a:off x="301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27" name="Rectangle 2426"/>
              <p:cNvSpPr/>
              <p:nvPr/>
            </p:nvSpPr>
            <p:spPr>
              <a:xfrm>
                <a:off x="3775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28" name="Rectangle 2427"/>
              <p:cNvSpPr/>
              <p:nvPr/>
            </p:nvSpPr>
            <p:spPr>
              <a:xfrm>
                <a:off x="4537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29" name="Rectangle 2428"/>
              <p:cNvSpPr/>
              <p:nvPr/>
            </p:nvSpPr>
            <p:spPr>
              <a:xfrm>
                <a:off x="529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30" name="Rectangle 2429"/>
              <p:cNvSpPr/>
              <p:nvPr/>
            </p:nvSpPr>
            <p:spPr>
              <a:xfrm>
                <a:off x="606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31" name="Rectangle 2430"/>
              <p:cNvSpPr/>
              <p:nvPr/>
            </p:nvSpPr>
            <p:spPr>
              <a:xfrm>
                <a:off x="682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32" name="Rectangle 2431"/>
              <p:cNvSpPr/>
              <p:nvPr/>
            </p:nvSpPr>
            <p:spPr>
              <a:xfrm>
                <a:off x="7602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33" name="Rectangle 2432"/>
              <p:cNvSpPr/>
              <p:nvPr/>
            </p:nvSpPr>
            <p:spPr>
              <a:xfrm>
                <a:off x="8364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34" name="Rectangle 2433"/>
              <p:cNvSpPr/>
              <p:nvPr/>
            </p:nvSpPr>
            <p:spPr>
              <a:xfrm>
                <a:off x="9126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35" name="Rectangle 2434"/>
              <p:cNvSpPr/>
              <p:nvPr/>
            </p:nvSpPr>
            <p:spPr>
              <a:xfrm>
                <a:off x="9888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36" name="Rectangle 2435"/>
              <p:cNvSpPr/>
              <p:nvPr/>
            </p:nvSpPr>
            <p:spPr>
              <a:xfrm>
                <a:off x="10679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37" name="Rectangle 2436"/>
              <p:cNvSpPr/>
              <p:nvPr/>
            </p:nvSpPr>
            <p:spPr>
              <a:xfrm>
                <a:off x="11441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38" name="Rectangle 2437"/>
              <p:cNvSpPr/>
              <p:nvPr/>
            </p:nvSpPr>
            <p:spPr>
              <a:xfrm>
                <a:off x="12203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39" name="Rectangle 2438"/>
              <p:cNvSpPr/>
              <p:nvPr/>
            </p:nvSpPr>
            <p:spPr>
              <a:xfrm>
                <a:off x="12965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40" name="Rectangle 2439"/>
              <p:cNvSpPr/>
              <p:nvPr/>
            </p:nvSpPr>
            <p:spPr>
              <a:xfrm>
                <a:off x="148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41" name="Rectangle 2440"/>
              <p:cNvSpPr/>
              <p:nvPr/>
            </p:nvSpPr>
            <p:spPr>
              <a:xfrm>
                <a:off x="225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42" name="Rectangle 2441"/>
              <p:cNvSpPr/>
              <p:nvPr/>
            </p:nvSpPr>
            <p:spPr>
              <a:xfrm>
                <a:off x="301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43" name="Rectangle 2442"/>
              <p:cNvSpPr/>
              <p:nvPr/>
            </p:nvSpPr>
            <p:spPr>
              <a:xfrm>
                <a:off x="3775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44" name="Rectangle 2443"/>
              <p:cNvSpPr/>
              <p:nvPr/>
            </p:nvSpPr>
            <p:spPr>
              <a:xfrm>
                <a:off x="4537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45" name="Rectangle 2444"/>
              <p:cNvSpPr/>
              <p:nvPr/>
            </p:nvSpPr>
            <p:spPr>
              <a:xfrm>
                <a:off x="529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46" name="Rectangle 2445"/>
              <p:cNvSpPr/>
              <p:nvPr/>
            </p:nvSpPr>
            <p:spPr>
              <a:xfrm>
                <a:off x="606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47" name="Rectangle 2446"/>
              <p:cNvSpPr/>
              <p:nvPr/>
            </p:nvSpPr>
            <p:spPr>
              <a:xfrm>
                <a:off x="682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48" name="Rectangle 2447"/>
              <p:cNvSpPr/>
              <p:nvPr/>
            </p:nvSpPr>
            <p:spPr>
              <a:xfrm>
                <a:off x="7602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49" name="Rectangle 2448"/>
              <p:cNvSpPr/>
              <p:nvPr/>
            </p:nvSpPr>
            <p:spPr>
              <a:xfrm>
                <a:off x="8364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50" name="Rectangle 2449"/>
              <p:cNvSpPr/>
              <p:nvPr/>
            </p:nvSpPr>
            <p:spPr>
              <a:xfrm>
                <a:off x="9126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51" name="Rectangle 2450"/>
              <p:cNvSpPr/>
              <p:nvPr/>
            </p:nvSpPr>
            <p:spPr>
              <a:xfrm>
                <a:off x="9888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52" name="Rectangle 2451"/>
              <p:cNvSpPr/>
              <p:nvPr/>
            </p:nvSpPr>
            <p:spPr>
              <a:xfrm>
                <a:off x="10679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53" name="Rectangle 2452"/>
              <p:cNvSpPr/>
              <p:nvPr/>
            </p:nvSpPr>
            <p:spPr>
              <a:xfrm>
                <a:off x="11441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54" name="Rectangle 2453"/>
              <p:cNvSpPr/>
              <p:nvPr/>
            </p:nvSpPr>
            <p:spPr>
              <a:xfrm>
                <a:off x="12203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55" name="Rectangle 2454"/>
              <p:cNvSpPr/>
              <p:nvPr/>
            </p:nvSpPr>
            <p:spPr>
              <a:xfrm>
                <a:off x="12965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56" name="Rectangle 2455"/>
              <p:cNvSpPr/>
              <p:nvPr/>
            </p:nvSpPr>
            <p:spPr>
              <a:xfrm>
                <a:off x="150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57" name="Rectangle 2456"/>
              <p:cNvSpPr/>
              <p:nvPr/>
            </p:nvSpPr>
            <p:spPr>
              <a:xfrm>
                <a:off x="226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58" name="Rectangle 2457"/>
              <p:cNvSpPr/>
              <p:nvPr/>
            </p:nvSpPr>
            <p:spPr>
              <a:xfrm>
                <a:off x="302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59" name="Rectangle 2458"/>
              <p:cNvSpPr/>
              <p:nvPr/>
            </p:nvSpPr>
            <p:spPr>
              <a:xfrm>
                <a:off x="3787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60" name="Rectangle 2459"/>
              <p:cNvSpPr/>
              <p:nvPr/>
            </p:nvSpPr>
            <p:spPr>
              <a:xfrm>
                <a:off x="4549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61" name="Rectangle 2460"/>
              <p:cNvSpPr/>
              <p:nvPr/>
            </p:nvSpPr>
            <p:spPr>
              <a:xfrm>
                <a:off x="531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62" name="Rectangle 2461"/>
              <p:cNvSpPr/>
              <p:nvPr/>
            </p:nvSpPr>
            <p:spPr>
              <a:xfrm>
                <a:off x="607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63" name="Rectangle 2462"/>
              <p:cNvSpPr/>
              <p:nvPr/>
            </p:nvSpPr>
            <p:spPr>
              <a:xfrm>
                <a:off x="683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64" name="Rectangle 2463"/>
              <p:cNvSpPr/>
              <p:nvPr/>
            </p:nvSpPr>
            <p:spPr>
              <a:xfrm>
                <a:off x="7614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65" name="Rectangle 2464"/>
              <p:cNvSpPr/>
              <p:nvPr/>
            </p:nvSpPr>
            <p:spPr>
              <a:xfrm>
                <a:off x="8376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66" name="Rectangle 2465"/>
              <p:cNvSpPr/>
              <p:nvPr/>
            </p:nvSpPr>
            <p:spPr>
              <a:xfrm>
                <a:off x="9138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67" name="Rectangle 2466"/>
              <p:cNvSpPr/>
              <p:nvPr/>
            </p:nvSpPr>
            <p:spPr>
              <a:xfrm>
                <a:off x="9900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68" name="Rectangle 2467"/>
              <p:cNvSpPr/>
              <p:nvPr/>
            </p:nvSpPr>
            <p:spPr>
              <a:xfrm>
                <a:off x="10690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69" name="Rectangle 2468"/>
              <p:cNvSpPr/>
              <p:nvPr/>
            </p:nvSpPr>
            <p:spPr>
              <a:xfrm>
                <a:off x="11452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0" name="Rectangle 2469"/>
              <p:cNvSpPr/>
              <p:nvPr/>
            </p:nvSpPr>
            <p:spPr>
              <a:xfrm>
                <a:off x="12214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1" name="Rectangle 2470"/>
              <p:cNvSpPr/>
              <p:nvPr/>
            </p:nvSpPr>
            <p:spPr>
              <a:xfrm>
                <a:off x="12976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2" name="Rectangle 2471"/>
              <p:cNvSpPr/>
              <p:nvPr/>
            </p:nvSpPr>
            <p:spPr>
              <a:xfrm>
                <a:off x="150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3" name="Rectangle 2472"/>
              <p:cNvSpPr/>
              <p:nvPr/>
            </p:nvSpPr>
            <p:spPr>
              <a:xfrm>
                <a:off x="226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4" name="Rectangle 2473"/>
              <p:cNvSpPr/>
              <p:nvPr/>
            </p:nvSpPr>
            <p:spPr>
              <a:xfrm>
                <a:off x="302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5" name="Rectangle 2474"/>
              <p:cNvSpPr/>
              <p:nvPr/>
            </p:nvSpPr>
            <p:spPr>
              <a:xfrm>
                <a:off x="3787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6" name="Rectangle 2475"/>
              <p:cNvSpPr/>
              <p:nvPr/>
            </p:nvSpPr>
            <p:spPr>
              <a:xfrm>
                <a:off x="4549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7" name="Rectangle 2476"/>
              <p:cNvSpPr/>
              <p:nvPr/>
            </p:nvSpPr>
            <p:spPr>
              <a:xfrm>
                <a:off x="531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8" name="Rectangle 2477"/>
              <p:cNvSpPr/>
              <p:nvPr/>
            </p:nvSpPr>
            <p:spPr>
              <a:xfrm>
                <a:off x="607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9" name="Rectangle 2478"/>
              <p:cNvSpPr/>
              <p:nvPr/>
            </p:nvSpPr>
            <p:spPr>
              <a:xfrm>
                <a:off x="683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80" name="Rectangle 2479"/>
              <p:cNvSpPr/>
              <p:nvPr/>
            </p:nvSpPr>
            <p:spPr>
              <a:xfrm>
                <a:off x="7614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81" name="Rectangle 2480"/>
              <p:cNvSpPr/>
              <p:nvPr/>
            </p:nvSpPr>
            <p:spPr>
              <a:xfrm>
                <a:off x="8376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82" name="Rectangle 2481"/>
              <p:cNvSpPr/>
              <p:nvPr/>
            </p:nvSpPr>
            <p:spPr>
              <a:xfrm>
                <a:off x="9138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83" name="Rectangle 2482"/>
              <p:cNvSpPr/>
              <p:nvPr/>
            </p:nvSpPr>
            <p:spPr>
              <a:xfrm>
                <a:off x="9900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84" name="Rectangle 2483"/>
              <p:cNvSpPr/>
              <p:nvPr/>
            </p:nvSpPr>
            <p:spPr>
              <a:xfrm>
                <a:off x="10690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85" name="Rectangle 2484"/>
              <p:cNvSpPr/>
              <p:nvPr/>
            </p:nvSpPr>
            <p:spPr>
              <a:xfrm>
                <a:off x="11452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86" name="Rectangle 2485"/>
              <p:cNvSpPr/>
              <p:nvPr/>
            </p:nvSpPr>
            <p:spPr>
              <a:xfrm>
                <a:off x="12214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87" name="Rectangle 2486"/>
              <p:cNvSpPr/>
              <p:nvPr/>
            </p:nvSpPr>
            <p:spPr>
              <a:xfrm>
                <a:off x="12976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88" name="Rectangle 2487"/>
              <p:cNvSpPr/>
              <p:nvPr/>
            </p:nvSpPr>
            <p:spPr>
              <a:xfrm>
                <a:off x="150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89" name="Rectangle 2488"/>
              <p:cNvSpPr/>
              <p:nvPr/>
            </p:nvSpPr>
            <p:spPr>
              <a:xfrm>
                <a:off x="226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90" name="Rectangle 2489"/>
              <p:cNvSpPr/>
              <p:nvPr/>
            </p:nvSpPr>
            <p:spPr>
              <a:xfrm>
                <a:off x="302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91" name="Rectangle 2490"/>
              <p:cNvSpPr/>
              <p:nvPr/>
            </p:nvSpPr>
            <p:spPr>
              <a:xfrm>
                <a:off x="3787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92" name="Rectangle 2491"/>
              <p:cNvSpPr/>
              <p:nvPr/>
            </p:nvSpPr>
            <p:spPr>
              <a:xfrm>
                <a:off x="4549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93" name="Rectangle 2492"/>
              <p:cNvSpPr/>
              <p:nvPr/>
            </p:nvSpPr>
            <p:spPr>
              <a:xfrm>
                <a:off x="531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94" name="Rectangle 2493"/>
              <p:cNvSpPr/>
              <p:nvPr/>
            </p:nvSpPr>
            <p:spPr>
              <a:xfrm>
                <a:off x="607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95" name="Rectangle 2494"/>
              <p:cNvSpPr/>
              <p:nvPr/>
            </p:nvSpPr>
            <p:spPr>
              <a:xfrm>
                <a:off x="683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96" name="Rectangle 2495"/>
              <p:cNvSpPr/>
              <p:nvPr/>
            </p:nvSpPr>
            <p:spPr>
              <a:xfrm>
                <a:off x="7614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97" name="Rectangle 2496"/>
              <p:cNvSpPr/>
              <p:nvPr/>
            </p:nvSpPr>
            <p:spPr>
              <a:xfrm>
                <a:off x="8376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98" name="Rectangle 2497"/>
              <p:cNvSpPr/>
              <p:nvPr/>
            </p:nvSpPr>
            <p:spPr>
              <a:xfrm>
                <a:off x="9138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99" name="Rectangle 2498"/>
              <p:cNvSpPr/>
              <p:nvPr/>
            </p:nvSpPr>
            <p:spPr>
              <a:xfrm>
                <a:off x="9900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00" name="Rectangle 2499"/>
              <p:cNvSpPr/>
              <p:nvPr/>
            </p:nvSpPr>
            <p:spPr>
              <a:xfrm>
                <a:off x="10690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01" name="Rectangle 2500"/>
              <p:cNvSpPr/>
              <p:nvPr/>
            </p:nvSpPr>
            <p:spPr>
              <a:xfrm>
                <a:off x="11452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02" name="Rectangle 2501"/>
              <p:cNvSpPr/>
              <p:nvPr/>
            </p:nvSpPr>
            <p:spPr>
              <a:xfrm>
                <a:off x="12214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03" name="Rectangle 2502"/>
              <p:cNvSpPr/>
              <p:nvPr/>
            </p:nvSpPr>
            <p:spPr>
              <a:xfrm>
                <a:off x="12976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04" name="Rectangle 2503"/>
              <p:cNvSpPr/>
              <p:nvPr/>
            </p:nvSpPr>
            <p:spPr>
              <a:xfrm>
                <a:off x="150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05" name="Rectangle 2504"/>
              <p:cNvSpPr/>
              <p:nvPr/>
            </p:nvSpPr>
            <p:spPr>
              <a:xfrm>
                <a:off x="226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06" name="Rectangle 2505"/>
              <p:cNvSpPr/>
              <p:nvPr/>
            </p:nvSpPr>
            <p:spPr>
              <a:xfrm>
                <a:off x="302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07" name="Rectangle 2506"/>
              <p:cNvSpPr/>
              <p:nvPr/>
            </p:nvSpPr>
            <p:spPr>
              <a:xfrm>
                <a:off x="3787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08" name="Rectangle 2507"/>
              <p:cNvSpPr/>
              <p:nvPr/>
            </p:nvSpPr>
            <p:spPr>
              <a:xfrm>
                <a:off x="4549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09" name="Rectangle 2508"/>
              <p:cNvSpPr/>
              <p:nvPr/>
            </p:nvSpPr>
            <p:spPr>
              <a:xfrm>
                <a:off x="531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10" name="Rectangle 2509"/>
              <p:cNvSpPr/>
              <p:nvPr/>
            </p:nvSpPr>
            <p:spPr>
              <a:xfrm>
                <a:off x="607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11" name="Rectangle 2510"/>
              <p:cNvSpPr/>
              <p:nvPr/>
            </p:nvSpPr>
            <p:spPr>
              <a:xfrm>
                <a:off x="683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12" name="Rectangle 2511"/>
              <p:cNvSpPr/>
              <p:nvPr/>
            </p:nvSpPr>
            <p:spPr>
              <a:xfrm>
                <a:off x="7614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13" name="Rectangle 2512"/>
              <p:cNvSpPr/>
              <p:nvPr/>
            </p:nvSpPr>
            <p:spPr>
              <a:xfrm>
                <a:off x="8376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14" name="Rectangle 2513"/>
              <p:cNvSpPr/>
              <p:nvPr/>
            </p:nvSpPr>
            <p:spPr>
              <a:xfrm>
                <a:off x="9138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15" name="Rectangle 2514"/>
              <p:cNvSpPr/>
              <p:nvPr/>
            </p:nvSpPr>
            <p:spPr>
              <a:xfrm>
                <a:off x="9900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16" name="Rectangle 2515"/>
              <p:cNvSpPr/>
              <p:nvPr/>
            </p:nvSpPr>
            <p:spPr>
              <a:xfrm>
                <a:off x="10690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17" name="Rectangle 2516"/>
              <p:cNvSpPr/>
              <p:nvPr/>
            </p:nvSpPr>
            <p:spPr>
              <a:xfrm>
                <a:off x="11452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18" name="Rectangle 2517"/>
              <p:cNvSpPr/>
              <p:nvPr/>
            </p:nvSpPr>
            <p:spPr>
              <a:xfrm>
                <a:off x="12214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19" name="Rectangle 2518"/>
              <p:cNvSpPr/>
              <p:nvPr/>
            </p:nvSpPr>
            <p:spPr>
              <a:xfrm>
                <a:off x="12976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20" name="Rectangle 2519"/>
              <p:cNvSpPr/>
              <p:nvPr/>
            </p:nvSpPr>
            <p:spPr>
              <a:xfrm>
                <a:off x="148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21" name="Rectangle 2520"/>
              <p:cNvSpPr/>
              <p:nvPr/>
            </p:nvSpPr>
            <p:spPr>
              <a:xfrm>
                <a:off x="224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22" name="Rectangle 2521"/>
              <p:cNvSpPr/>
              <p:nvPr/>
            </p:nvSpPr>
            <p:spPr>
              <a:xfrm>
                <a:off x="300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23" name="Rectangle 2522"/>
              <p:cNvSpPr/>
              <p:nvPr/>
            </p:nvSpPr>
            <p:spPr>
              <a:xfrm>
                <a:off x="3770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24" name="Rectangle 2523"/>
              <p:cNvSpPr/>
              <p:nvPr/>
            </p:nvSpPr>
            <p:spPr>
              <a:xfrm>
                <a:off x="4532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25" name="Rectangle 2524"/>
              <p:cNvSpPr/>
              <p:nvPr/>
            </p:nvSpPr>
            <p:spPr>
              <a:xfrm>
                <a:off x="529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26" name="Rectangle 2525"/>
              <p:cNvSpPr/>
              <p:nvPr/>
            </p:nvSpPr>
            <p:spPr>
              <a:xfrm>
                <a:off x="605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27" name="Rectangle 2526"/>
              <p:cNvSpPr/>
              <p:nvPr/>
            </p:nvSpPr>
            <p:spPr>
              <a:xfrm>
                <a:off x="681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28" name="Rectangle 2527"/>
              <p:cNvSpPr/>
              <p:nvPr/>
            </p:nvSpPr>
            <p:spPr>
              <a:xfrm>
                <a:off x="7597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29" name="Rectangle 2528"/>
              <p:cNvSpPr/>
              <p:nvPr/>
            </p:nvSpPr>
            <p:spPr>
              <a:xfrm>
                <a:off x="8359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30" name="Rectangle 2529"/>
              <p:cNvSpPr/>
              <p:nvPr/>
            </p:nvSpPr>
            <p:spPr>
              <a:xfrm>
                <a:off x="9121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31" name="Rectangle 2530"/>
              <p:cNvSpPr/>
              <p:nvPr/>
            </p:nvSpPr>
            <p:spPr>
              <a:xfrm>
                <a:off x="9883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32" name="Rectangle 2531"/>
              <p:cNvSpPr/>
              <p:nvPr/>
            </p:nvSpPr>
            <p:spPr>
              <a:xfrm>
                <a:off x="10673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33" name="Rectangle 2532"/>
              <p:cNvSpPr/>
              <p:nvPr/>
            </p:nvSpPr>
            <p:spPr>
              <a:xfrm>
                <a:off x="11435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34" name="Rectangle 2533"/>
              <p:cNvSpPr/>
              <p:nvPr/>
            </p:nvSpPr>
            <p:spPr>
              <a:xfrm>
                <a:off x="12197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35" name="Rectangle 2534"/>
              <p:cNvSpPr/>
              <p:nvPr/>
            </p:nvSpPr>
            <p:spPr>
              <a:xfrm>
                <a:off x="12959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36" name="Rectangle 2535"/>
              <p:cNvSpPr/>
              <p:nvPr/>
            </p:nvSpPr>
            <p:spPr>
              <a:xfrm>
                <a:off x="148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37" name="Rectangle 2536"/>
              <p:cNvSpPr/>
              <p:nvPr/>
            </p:nvSpPr>
            <p:spPr>
              <a:xfrm>
                <a:off x="224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38" name="Rectangle 2537"/>
              <p:cNvSpPr/>
              <p:nvPr/>
            </p:nvSpPr>
            <p:spPr>
              <a:xfrm>
                <a:off x="300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39" name="Rectangle 2538"/>
              <p:cNvSpPr/>
              <p:nvPr/>
            </p:nvSpPr>
            <p:spPr>
              <a:xfrm>
                <a:off x="3770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40" name="Rectangle 2539"/>
              <p:cNvSpPr/>
              <p:nvPr/>
            </p:nvSpPr>
            <p:spPr>
              <a:xfrm>
                <a:off x="4532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41" name="Rectangle 2540"/>
              <p:cNvSpPr/>
              <p:nvPr/>
            </p:nvSpPr>
            <p:spPr>
              <a:xfrm>
                <a:off x="529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42" name="Rectangle 2541"/>
              <p:cNvSpPr/>
              <p:nvPr/>
            </p:nvSpPr>
            <p:spPr>
              <a:xfrm>
                <a:off x="605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43" name="Rectangle 2542"/>
              <p:cNvSpPr/>
              <p:nvPr/>
            </p:nvSpPr>
            <p:spPr>
              <a:xfrm>
                <a:off x="681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44" name="Rectangle 2543"/>
              <p:cNvSpPr/>
              <p:nvPr/>
            </p:nvSpPr>
            <p:spPr>
              <a:xfrm>
                <a:off x="7597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45" name="Rectangle 2544"/>
              <p:cNvSpPr/>
              <p:nvPr/>
            </p:nvSpPr>
            <p:spPr>
              <a:xfrm>
                <a:off x="8359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46" name="Rectangle 2545"/>
              <p:cNvSpPr/>
              <p:nvPr/>
            </p:nvSpPr>
            <p:spPr>
              <a:xfrm>
                <a:off x="9121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47" name="Rectangle 2546"/>
              <p:cNvSpPr/>
              <p:nvPr/>
            </p:nvSpPr>
            <p:spPr>
              <a:xfrm>
                <a:off x="9883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48" name="Rectangle 2547"/>
              <p:cNvSpPr/>
              <p:nvPr/>
            </p:nvSpPr>
            <p:spPr>
              <a:xfrm>
                <a:off x="10673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49" name="Rectangle 2548"/>
              <p:cNvSpPr/>
              <p:nvPr/>
            </p:nvSpPr>
            <p:spPr>
              <a:xfrm>
                <a:off x="11435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50" name="Rectangle 2549"/>
              <p:cNvSpPr/>
              <p:nvPr/>
            </p:nvSpPr>
            <p:spPr>
              <a:xfrm>
                <a:off x="12197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51" name="Rectangle 2550"/>
              <p:cNvSpPr/>
              <p:nvPr/>
            </p:nvSpPr>
            <p:spPr>
              <a:xfrm>
                <a:off x="12959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52" name="Rectangle 2551"/>
              <p:cNvSpPr/>
              <p:nvPr/>
            </p:nvSpPr>
            <p:spPr>
              <a:xfrm>
                <a:off x="148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53" name="Rectangle 2552"/>
              <p:cNvSpPr/>
              <p:nvPr/>
            </p:nvSpPr>
            <p:spPr>
              <a:xfrm>
                <a:off x="224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54" name="Rectangle 2553"/>
              <p:cNvSpPr/>
              <p:nvPr/>
            </p:nvSpPr>
            <p:spPr>
              <a:xfrm>
                <a:off x="300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55" name="Rectangle 2554"/>
              <p:cNvSpPr/>
              <p:nvPr/>
            </p:nvSpPr>
            <p:spPr>
              <a:xfrm>
                <a:off x="3770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56" name="Rectangle 2555"/>
              <p:cNvSpPr/>
              <p:nvPr/>
            </p:nvSpPr>
            <p:spPr>
              <a:xfrm>
                <a:off x="4532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57" name="Rectangle 2556"/>
              <p:cNvSpPr/>
              <p:nvPr/>
            </p:nvSpPr>
            <p:spPr>
              <a:xfrm>
                <a:off x="529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58" name="Rectangle 2557"/>
              <p:cNvSpPr/>
              <p:nvPr/>
            </p:nvSpPr>
            <p:spPr>
              <a:xfrm>
                <a:off x="605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59" name="Rectangle 2558"/>
              <p:cNvSpPr/>
              <p:nvPr/>
            </p:nvSpPr>
            <p:spPr>
              <a:xfrm>
                <a:off x="681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60" name="Rectangle 2559"/>
              <p:cNvSpPr/>
              <p:nvPr/>
            </p:nvSpPr>
            <p:spPr>
              <a:xfrm>
                <a:off x="7597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61" name="Rectangle 2560"/>
              <p:cNvSpPr/>
              <p:nvPr/>
            </p:nvSpPr>
            <p:spPr>
              <a:xfrm>
                <a:off x="8359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62" name="Rectangle 2561"/>
              <p:cNvSpPr/>
              <p:nvPr/>
            </p:nvSpPr>
            <p:spPr>
              <a:xfrm>
                <a:off x="9121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63" name="Rectangle 2562"/>
              <p:cNvSpPr/>
              <p:nvPr/>
            </p:nvSpPr>
            <p:spPr>
              <a:xfrm>
                <a:off x="9883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64" name="Rectangle 2563"/>
              <p:cNvSpPr/>
              <p:nvPr/>
            </p:nvSpPr>
            <p:spPr>
              <a:xfrm>
                <a:off x="10673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65" name="Rectangle 2564"/>
              <p:cNvSpPr/>
              <p:nvPr/>
            </p:nvSpPr>
            <p:spPr>
              <a:xfrm>
                <a:off x="11435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66" name="Rectangle 2565"/>
              <p:cNvSpPr/>
              <p:nvPr/>
            </p:nvSpPr>
            <p:spPr>
              <a:xfrm>
                <a:off x="12197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67" name="Rectangle 2566"/>
              <p:cNvSpPr/>
              <p:nvPr/>
            </p:nvSpPr>
            <p:spPr>
              <a:xfrm>
                <a:off x="12959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68" name="Rectangle 2567"/>
              <p:cNvSpPr/>
              <p:nvPr/>
            </p:nvSpPr>
            <p:spPr>
              <a:xfrm>
                <a:off x="148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69" name="Rectangle 2568"/>
              <p:cNvSpPr/>
              <p:nvPr/>
            </p:nvSpPr>
            <p:spPr>
              <a:xfrm>
                <a:off x="224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70" name="Rectangle 2569"/>
              <p:cNvSpPr/>
              <p:nvPr/>
            </p:nvSpPr>
            <p:spPr>
              <a:xfrm>
                <a:off x="300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71" name="Rectangle 2570"/>
              <p:cNvSpPr/>
              <p:nvPr/>
            </p:nvSpPr>
            <p:spPr>
              <a:xfrm>
                <a:off x="3770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72" name="Rectangle 2571"/>
              <p:cNvSpPr/>
              <p:nvPr/>
            </p:nvSpPr>
            <p:spPr>
              <a:xfrm>
                <a:off x="4532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73" name="Rectangle 2572"/>
              <p:cNvSpPr/>
              <p:nvPr/>
            </p:nvSpPr>
            <p:spPr>
              <a:xfrm>
                <a:off x="529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74" name="Rectangle 2573"/>
              <p:cNvSpPr/>
              <p:nvPr/>
            </p:nvSpPr>
            <p:spPr>
              <a:xfrm>
                <a:off x="605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75" name="Rectangle 2574"/>
              <p:cNvSpPr/>
              <p:nvPr/>
            </p:nvSpPr>
            <p:spPr>
              <a:xfrm>
                <a:off x="681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76" name="Rectangle 2575"/>
              <p:cNvSpPr/>
              <p:nvPr/>
            </p:nvSpPr>
            <p:spPr>
              <a:xfrm>
                <a:off x="7597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77" name="Rectangle 2576"/>
              <p:cNvSpPr/>
              <p:nvPr/>
            </p:nvSpPr>
            <p:spPr>
              <a:xfrm>
                <a:off x="8359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78" name="Rectangle 2577"/>
              <p:cNvSpPr/>
              <p:nvPr/>
            </p:nvSpPr>
            <p:spPr>
              <a:xfrm>
                <a:off x="9121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79" name="Rectangle 2578"/>
              <p:cNvSpPr/>
              <p:nvPr/>
            </p:nvSpPr>
            <p:spPr>
              <a:xfrm>
                <a:off x="9883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80" name="Rectangle 2579"/>
              <p:cNvSpPr/>
              <p:nvPr/>
            </p:nvSpPr>
            <p:spPr>
              <a:xfrm>
                <a:off x="10673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81" name="Rectangle 2580"/>
              <p:cNvSpPr/>
              <p:nvPr/>
            </p:nvSpPr>
            <p:spPr>
              <a:xfrm>
                <a:off x="11435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82" name="Rectangle 2581"/>
              <p:cNvSpPr/>
              <p:nvPr/>
            </p:nvSpPr>
            <p:spPr>
              <a:xfrm>
                <a:off x="12197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83" name="Rectangle 2582"/>
              <p:cNvSpPr/>
              <p:nvPr/>
            </p:nvSpPr>
            <p:spPr>
              <a:xfrm>
                <a:off x="12959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84" name="Rectangle 2583"/>
            <p:cNvSpPr/>
            <p:nvPr/>
          </p:nvSpPr>
          <p:spPr>
            <a:xfrm>
              <a:off x="4024314" y="1860685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85" name="Rectangle 2584"/>
            <p:cNvSpPr/>
            <p:nvPr/>
          </p:nvSpPr>
          <p:spPr>
            <a:xfrm>
              <a:off x="4036220" y="1860685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586" name="Group 2585"/>
            <p:cNvGrpSpPr/>
            <p:nvPr/>
          </p:nvGrpSpPr>
          <p:grpSpPr>
            <a:xfrm>
              <a:off x="4947976" y="1860156"/>
              <a:ext cx="919518" cy="692837"/>
              <a:chOff x="148419" y="2895600"/>
              <a:chExt cx="1226024" cy="1231710"/>
            </a:xfrm>
            <a:noFill/>
          </p:grpSpPr>
          <p:sp>
            <p:nvSpPr>
              <p:cNvPr id="2587" name="Rectangle 2586"/>
              <p:cNvSpPr/>
              <p:nvPr/>
            </p:nvSpPr>
            <p:spPr>
              <a:xfrm>
                <a:off x="150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88" name="Rectangle 2587"/>
              <p:cNvSpPr/>
              <p:nvPr/>
            </p:nvSpPr>
            <p:spPr>
              <a:xfrm>
                <a:off x="226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89" name="Rectangle 2588"/>
              <p:cNvSpPr/>
              <p:nvPr/>
            </p:nvSpPr>
            <p:spPr>
              <a:xfrm>
                <a:off x="303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90" name="Rectangle 2589"/>
              <p:cNvSpPr/>
              <p:nvPr/>
            </p:nvSpPr>
            <p:spPr>
              <a:xfrm>
                <a:off x="3792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91" name="Rectangle 2590"/>
              <p:cNvSpPr/>
              <p:nvPr/>
            </p:nvSpPr>
            <p:spPr>
              <a:xfrm>
                <a:off x="4554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92" name="Rectangle 2591"/>
              <p:cNvSpPr/>
              <p:nvPr/>
            </p:nvSpPr>
            <p:spPr>
              <a:xfrm>
                <a:off x="531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93" name="Rectangle 2592"/>
              <p:cNvSpPr/>
              <p:nvPr/>
            </p:nvSpPr>
            <p:spPr>
              <a:xfrm>
                <a:off x="607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94" name="Rectangle 2593"/>
              <p:cNvSpPr/>
              <p:nvPr/>
            </p:nvSpPr>
            <p:spPr>
              <a:xfrm>
                <a:off x="684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95" name="Rectangle 2594"/>
              <p:cNvSpPr/>
              <p:nvPr/>
            </p:nvSpPr>
            <p:spPr>
              <a:xfrm>
                <a:off x="7620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96" name="Rectangle 2595"/>
              <p:cNvSpPr/>
              <p:nvPr/>
            </p:nvSpPr>
            <p:spPr>
              <a:xfrm>
                <a:off x="8382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97" name="Rectangle 2596"/>
              <p:cNvSpPr/>
              <p:nvPr/>
            </p:nvSpPr>
            <p:spPr>
              <a:xfrm>
                <a:off x="9144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98" name="Rectangle 2597"/>
              <p:cNvSpPr/>
              <p:nvPr/>
            </p:nvSpPr>
            <p:spPr>
              <a:xfrm>
                <a:off x="9906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99" name="Rectangle 2598"/>
              <p:cNvSpPr/>
              <p:nvPr/>
            </p:nvSpPr>
            <p:spPr>
              <a:xfrm>
                <a:off x="10696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00" name="Rectangle 2599"/>
              <p:cNvSpPr/>
              <p:nvPr/>
            </p:nvSpPr>
            <p:spPr>
              <a:xfrm>
                <a:off x="11458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01" name="Rectangle 2600"/>
              <p:cNvSpPr/>
              <p:nvPr/>
            </p:nvSpPr>
            <p:spPr>
              <a:xfrm>
                <a:off x="12220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02" name="Rectangle 2601"/>
              <p:cNvSpPr/>
              <p:nvPr/>
            </p:nvSpPr>
            <p:spPr>
              <a:xfrm>
                <a:off x="12982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03" name="Rectangle 2602"/>
              <p:cNvSpPr/>
              <p:nvPr/>
            </p:nvSpPr>
            <p:spPr>
              <a:xfrm>
                <a:off x="150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04" name="Rectangle 2603"/>
              <p:cNvSpPr/>
              <p:nvPr/>
            </p:nvSpPr>
            <p:spPr>
              <a:xfrm>
                <a:off x="226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05" name="Rectangle 2604"/>
              <p:cNvSpPr/>
              <p:nvPr/>
            </p:nvSpPr>
            <p:spPr>
              <a:xfrm>
                <a:off x="303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06" name="Rectangle 2605"/>
              <p:cNvSpPr/>
              <p:nvPr/>
            </p:nvSpPr>
            <p:spPr>
              <a:xfrm>
                <a:off x="3792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07" name="Rectangle 2606"/>
              <p:cNvSpPr/>
              <p:nvPr/>
            </p:nvSpPr>
            <p:spPr>
              <a:xfrm>
                <a:off x="4554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08" name="Rectangle 2607"/>
              <p:cNvSpPr/>
              <p:nvPr/>
            </p:nvSpPr>
            <p:spPr>
              <a:xfrm>
                <a:off x="531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09" name="Rectangle 2608"/>
              <p:cNvSpPr/>
              <p:nvPr/>
            </p:nvSpPr>
            <p:spPr>
              <a:xfrm>
                <a:off x="607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10" name="Rectangle 2609"/>
              <p:cNvSpPr/>
              <p:nvPr/>
            </p:nvSpPr>
            <p:spPr>
              <a:xfrm>
                <a:off x="684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11" name="Rectangle 2610"/>
              <p:cNvSpPr/>
              <p:nvPr/>
            </p:nvSpPr>
            <p:spPr>
              <a:xfrm>
                <a:off x="7620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12" name="Rectangle 2611"/>
              <p:cNvSpPr/>
              <p:nvPr/>
            </p:nvSpPr>
            <p:spPr>
              <a:xfrm>
                <a:off x="8382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13" name="Rectangle 2612"/>
              <p:cNvSpPr/>
              <p:nvPr/>
            </p:nvSpPr>
            <p:spPr>
              <a:xfrm>
                <a:off x="9144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14" name="Rectangle 2613"/>
              <p:cNvSpPr/>
              <p:nvPr/>
            </p:nvSpPr>
            <p:spPr>
              <a:xfrm>
                <a:off x="9906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15" name="Rectangle 2614"/>
              <p:cNvSpPr/>
              <p:nvPr/>
            </p:nvSpPr>
            <p:spPr>
              <a:xfrm>
                <a:off x="10696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16" name="Rectangle 2615"/>
              <p:cNvSpPr/>
              <p:nvPr/>
            </p:nvSpPr>
            <p:spPr>
              <a:xfrm>
                <a:off x="11458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17" name="Rectangle 2616"/>
              <p:cNvSpPr/>
              <p:nvPr/>
            </p:nvSpPr>
            <p:spPr>
              <a:xfrm>
                <a:off x="12220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18" name="Rectangle 2617"/>
              <p:cNvSpPr/>
              <p:nvPr/>
            </p:nvSpPr>
            <p:spPr>
              <a:xfrm>
                <a:off x="12982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19" name="Rectangle 2618"/>
              <p:cNvSpPr/>
              <p:nvPr/>
            </p:nvSpPr>
            <p:spPr>
              <a:xfrm>
                <a:off x="150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20" name="Rectangle 2619"/>
              <p:cNvSpPr/>
              <p:nvPr/>
            </p:nvSpPr>
            <p:spPr>
              <a:xfrm>
                <a:off x="226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21" name="Rectangle 2620"/>
              <p:cNvSpPr/>
              <p:nvPr/>
            </p:nvSpPr>
            <p:spPr>
              <a:xfrm>
                <a:off x="303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22" name="Rectangle 2621"/>
              <p:cNvSpPr/>
              <p:nvPr/>
            </p:nvSpPr>
            <p:spPr>
              <a:xfrm>
                <a:off x="3792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23" name="Rectangle 2622"/>
              <p:cNvSpPr/>
              <p:nvPr/>
            </p:nvSpPr>
            <p:spPr>
              <a:xfrm>
                <a:off x="4554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24" name="Rectangle 2623"/>
              <p:cNvSpPr/>
              <p:nvPr/>
            </p:nvSpPr>
            <p:spPr>
              <a:xfrm>
                <a:off x="531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25" name="Rectangle 2624"/>
              <p:cNvSpPr/>
              <p:nvPr/>
            </p:nvSpPr>
            <p:spPr>
              <a:xfrm>
                <a:off x="607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26" name="Rectangle 2625"/>
              <p:cNvSpPr/>
              <p:nvPr/>
            </p:nvSpPr>
            <p:spPr>
              <a:xfrm>
                <a:off x="684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27" name="Rectangle 2626"/>
              <p:cNvSpPr/>
              <p:nvPr/>
            </p:nvSpPr>
            <p:spPr>
              <a:xfrm>
                <a:off x="7620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28" name="Rectangle 2627"/>
              <p:cNvSpPr/>
              <p:nvPr/>
            </p:nvSpPr>
            <p:spPr>
              <a:xfrm>
                <a:off x="8382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29" name="Rectangle 2628"/>
              <p:cNvSpPr/>
              <p:nvPr/>
            </p:nvSpPr>
            <p:spPr>
              <a:xfrm>
                <a:off x="9144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30" name="Rectangle 2629"/>
              <p:cNvSpPr/>
              <p:nvPr/>
            </p:nvSpPr>
            <p:spPr>
              <a:xfrm>
                <a:off x="9906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31" name="Rectangle 2630"/>
              <p:cNvSpPr/>
              <p:nvPr/>
            </p:nvSpPr>
            <p:spPr>
              <a:xfrm>
                <a:off x="10696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32" name="Rectangle 2631"/>
              <p:cNvSpPr/>
              <p:nvPr/>
            </p:nvSpPr>
            <p:spPr>
              <a:xfrm>
                <a:off x="11458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33" name="Rectangle 2632"/>
              <p:cNvSpPr/>
              <p:nvPr/>
            </p:nvSpPr>
            <p:spPr>
              <a:xfrm>
                <a:off x="12220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34" name="Rectangle 2633"/>
              <p:cNvSpPr/>
              <p:nvPr/>
            </p:nvSpPr>
            <p:spPr>
              <a:xfrm>
                <a:off x="12982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35" name="Rectangle 2634"/>
              <p:cNvSpPr/>
              <p:nvPr/>
            </p:nvSpPr>
            <p:spPr>
              <a:xfrm>
                <a:off x="150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36" name="Rectangle 2635"/>
              <p:cNvSpPr/>
              <p:nvPr/>
            </p:nvSpPr>
            <p:spPr>
              <a:xfrm>
                <a:off x="226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37" name="Rectangle 2636"/>
              <p:cNvSpPr/>
              <p:nvPr/>
            </p:nvSpPr>
            <p:spPr>
              <a:xfrm>
                <a:off x="303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38" name="Rectangle 2637"/>
              <p:cNvSpPr/>
              <p:nvPr/>
            </p:nvSpPr>
            <p:spPr>
              <a:xfrm>
                <a:off x="3792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39" name="Rectangle 2638"/>
              <p:cNvSpPr/>
              <p:nvPr/>
            </p:nvSpPr>
            <p:spPr>
              <a:xfrm>
                <a:off x="4554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40" name="Rectangle 2639"/>
              <p:cNvSpPr/>
              <p:nvPr/>
            </p:nvSpPr>
            <p:spPr>
              <a:xfrm>
                <a:off x="531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41" name="Rectangle 2640"/>
              <p:cNvSpPr/>
              <p:nvPr/>
            </p:nvSpPr>
            <p:spPr>
              <a:xfrm>
                <a:off x="607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42" name="Rectangle 2641"/>
              <p:cNvSpPr/>
              <p:nvPr/>
            </p:nvSpPr>
            <p:spPr>
              <a:xfrm>
                <a:off x="684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43" name="Rectangle 2642"/>
              <p:cNvSpPr/>
              <p:nvPr/>
            </p:nvSpPr>
            <p:spPr>
              <a:xfrm>
                <a:off x="7620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44" name="Rectangle 2643"/>
              <p:cNvSpPr/>
              <p:nvPr/>
            </p:nvSpPr>
            <p:spPr>
              <a:xfrm>
                <a:off x="8382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45" name="Rectangle 2644"/>
              <p:cNvSpPr/>
              <p:nvPr/>
            </p:nvSpPr>
            <p:spPr>
              <a:xfrm>
                <a:off x="9144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46" name="Rectangle 2645"/>
              <p:cNvSpPr/>
              <p:nvPr/>
            </p:nvSpPr>
            <p:spPr>
              <a:xfrm>
                <a:off x="9906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47" name="Rectangle 2646"/>
              <p:cNvSpPr/>
              <p:nvPr/>
            </p:nvSpPr>
            <p:spPr>
              <a:xfrm>
                <a:off x="10696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48" name="Rectangle 2647"/>
              <p:cNvSpPr/>
              <p:nvPr/>
            </p:nvSpPr>
            <p:spPr>
              <a:xfrm>
                <a:off x="11458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49" name="Rectangle 2648"/>
              <p:cNvSpPr/>
              <p:nvPr/>
            </p:nvSpPr>
            <p:spPr>
              <a:xfrm>
                <a:off x="12220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50" name="Rectangle 2649"/>
              <p:cNvSpPr/>
              <p:nvPr/>
            </p:nvSpPr>
            <p:spPr>
              <a:xfrm>
                <a:off x="12982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51" name="Rectangle 2650"/>
              <p:cNvSpPr/>
              <p:nvPr/>
            </p:nvSpPr>
            <p:spPr>
              <a:xfrm>
                <a:off x="148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52" name="Rectangle 2651"/>
              <p:cNvSpPr/>
              <p:nvPr/>
            </p:nvSpPr>
            <p:spPr>
              <a:xfrm>
                <a:off x="225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53" name="Rectangle 2652"/>
              <p:cNvSpPr/>
              <p:nvPr/>
            </p:nvSpPr>
            <p:spPr>
              <a:xfrm>
                <a:off x="301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54" name="Rectangle 2653"/>
              <p:cNvSpPr/>
              <p:nvPr/>
            </p:nvSpPr>
            <p:spPr>
              <a:xfrm>
                <a:off x="3775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55" name="Rectangle 2654"/>
              <p:cNvSpPr/>
              <p:nvPr/>
            </p:nvSpPr>
            <p:spPr>
              <a:xfrm>
                <a:off x="4537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56" name="Rectangle 2655"/>
              <p:cNvSpPr/>
              <p:nvPr/>
            </p:nvSpPr>
            <p:spPr>
              <a:xfrm>
                <a:off x="529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57" name="Rectangle 2656"/>
              <p:cNvSpPr/>
              <p:nvPr/>
            </p:nvSpPr>
            <p:spPr>
              <a:xfrm>
                <a:off x="606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58" name="Rectangle 2657"/>
              <p:cNvSpPr/>
              <p:nvPr/>
            </p:nvSpPr>
            <p:spPr>
              <a:xfrm>
                <a:off x="682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59" name="Rectangle 2658"/>
              <p:cNvSpPr/>
              <p:nvPr/>
            </p:nvSpPr>
            <p:spPr>
              <a:xfrm>
                <a:off x="7602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60" name="Rectangle 2659"/>
              <p:cNvSpPr/>
              <p:nvPr/>
            </p:nvSpPr>
            <p:spPr>
              <a:xfrm>
                <a:off x="8364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61" name="Rectangle 2660"/>
              <p:cNvSpPr/>
              <p:nvPr/>
            </p:nvSpPr>
            <p:spPr>
              <a:xfrm>
                <a:off x="9126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62" name="Rectangle 2661"/>
              <p:cNvSpPr/>
              <p:nvPr/>
            </p:nvSpPr>
            <p:spPr>
              <a:xfrm>
                <a:off x="9888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63" name="Rectangle 2662"/>
              <p:cNvSpPr/>
              <p:nvPr/>
            </p:nvSpPr>
            <p:spPr>
              <a:xfrm>
                <a:off x="10679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64" name="Rectangle 2663"/>
              <p:cNvSpPr/>
              <p:nvPr/>
            </p:nvSpPr>
            <p:spPr>
              <a:xfrm>
                <a:off x="11441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65" name="Rectangle 2664"/>
              <p:cNvSpPr/>
              <p:nvPr/>
            </p:nvSpPr>
            <p:spPr>
              <a:xfrm>
                <a:off x="12203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66" name="Rectangle 2665"/>
              <p:cNvSpPr/>
              <p:nvPr/>
            </p:nvSpPr>
            <p:spPr>
              <a:xfrm>
                <a:off x="12965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67" name="Rectangle 2666"/>
              <p:cNvSpPr/>
              <p:nvPr/>
            </p:nvSpPr>
            <p:spPr>
              <a:xfrm>
                <a:off x="148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68" name="Rectangle 2667"/>
              <p:cNvSpPr/>
              <p:nvPr/>
            </p:nvSpPr>
            <p:spPr>
              <a:xfrm>
                <a:off x="225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69" name="Rectangle 2668"/>
              <p:cNvSpPr/>
              <p:nvPr/>
            </p:nvSpPr>
            <p:spPr>
              <a:xfrm>
                <a:off x="301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70" name="Rectangle 2669"/>
              <p:cNvSpPr/>
              <p:nvPr/>
            </p:nvSpPr>
            <p:spPr>
              <a:xfrm>
                <a:off x="3775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71" name="Rectangle 2670"/>
              <p:cNvSpPr/>
              <p:nvPr/>
            </p:nvSpPr>
            <p:spPr>
              <a:xfrm>
                <a:off x="4537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72" name="Rectangle 2671"/>
              <p:cNvSpPr/>
              <p:nvPr/>
            </p:nvSpPr>
            <p:spPr>
              <a:xfrm>
                <a:off x="529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73" name="Rectangle 2672"/>
              <p:cNvSpPr/>
              <p:nvPr/>
            </p:nvSpPr>
            <p:spPr>
              <a:xfrm>
                <a:off x="606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74" name="Rectangle 2673"/>
              <p:cNvSpPr/>
              <p:nvPr/>
            </p:nvSpPr>
            <p:spPr>
              <a:xfrm>
                <a:off x="682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75" name="Rectangle 2674"/>
              <p:cNvSpPr/>
              <p:nvPr/>
            </p:nvSpPr>
            <p:spPr>
              <a:xfrm>
                <a:off x="7602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76" name="Rectangle 2675"/>
              <p:cNvSpPr/>
              <p:nvPr/>
            </p:nvSpPr>
            <p:spPr>
              <a:xfrm>
                <a:off x="8364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77" name="Rectangle 2676"/>
              <p:cNvSpPr/>
              <p:nvPr/>
            </p:nvSpPr>
            <p:spPr>
              <a:xfrm>
                <a:off x="9126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78" name="Rectangle 2677"/>
              <p:cNvSpPr/>
              <p:nvPr/>
            </p:nvSpPr>
            <p:spPr>
              <a:xfrm>
                <a:off x="9888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79" name="Rectangle 2678"/>
              <p:cNvSpPr/>
              <p:nvPr/>
            </p:nvSpPr>
            <p:spPr>
              <a:xfrm>
                <a:off x="10679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80" name="Rectangle 2679"/>
              <p:cNvSpPr/>
              <p:nvPr/>
            </p:nvSpPr>
            <p:spPr>
              <a:xfrm>
                <a:off x="11441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81" name="Rectangle 2680"/>
              <p:cNvSpPr/>
              <p:nvPr/>
            </p:nvSpPr>
            <p:spPr>
              <a:xfrm>
                <a:off x="12203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82" name="Rectangle 2681"/>
              <p:cNvSpPr/>
              <p:nvPr/>
            </p:nvSpPr>
            <p:spPr>
              <a:xfrm>
                <a:off x="12965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83" name="Rectangle 2682"/>
              <p:cNvSpPr/>
              <p:nvPr/>
            </p:nvSpPr>
            <p:spPr>
              <a:xfrm>
                <a:off x="148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84" name="Rectangle 2683"/>
              <p:cNvSpPr/>
              <p:nvPr/>
            </p:nvSpPr>
            <p:spPr>
              <a:xfrm>
                <a:off x="225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85" name="Rectangle 2684"/>
              <p:cNvSpPr/>
              <p:nvPr/>
            </p:nvSpPr>
            <p:spPr>
              <a:xfrm>
                <a:off x="301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86" name="Rectangle 2685"/>
              <p:cNvSpPr/>
              <p:nvPr/>
            </p:nvSpPr>
            <p:spPr>
              <a:xfrm>
                <a:off x="3775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87" name="Rectangle 2686"/>
              <p:cNvSpPr/>
              <p:nvPr/>
            </p:nvSpPr>
            <p:spPr>
              <a:xfrm>
                <a:off x="4537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88" name="Rectangle 2687"/>
              <p:cNvSpPr/>
              <p:nvPr/>
            </p:nvSpPr>
            <p:spPr>
              <a:xfrm>
                <a:off x="529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89" name="Rectangle 2688"/>
              <p:cNvSpPr/>
              <p:nvPr/>
            </p:nvSpPr>
            <p:spPr>
              <a:xfrm>
                <a:off x="606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90" name="Rectangle 2689"/>
              <p:cNvSpPr/>
              <p:nvPr/>
            </p:nvSpPr>
            <p:spPr>
              <a:xfrm>
                <a:off x="682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91" name="Rectangle 2690"/>
              <p:cNvSpPr/>
              <p:nvPr/>
            </p:nvSpPr>
            <p:spPr>
              <a:xfrm>
                <a:off x="7602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92" name="Rectangle 2691"/>
              <p:cNvSpPr/>
              <p:nvPr/>
            </p:nvSpPr>
            <p:spPr>
              <a:xfrm>
                <a:off x="8364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93" name="Rectangle 2692"/>
              <p:cNvSpPr/>
              <p:nvPr/>
            </p:nvSpPr>
            <p:spPr>
              <a:xfrm>
                <a:off x="9126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94" name="Rectangle 2693"/>
              <p:cNvSpPr/>
              <p:nvPr/>
            </p:nvSpPr>
            <p:spPr>
              <a:xfrm>
                <a:off x="9888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95" name="Rectangle 2694"/>
              <p:cNvSpPr/>
              <p:nvPr/>
            </p:nvSpPr>
            <p:spPr>
              <a:xfrm>
                <a:off x="10679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96" name="Rectangle 2695"/>
              <p:cNvSpPr/>
              <p:nvPr/>
            </p:nvSpPr>
            <p:spPr>
              <a:xfrm>
                <a:off x="11441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97" name="Rectangle 2696"/>
              <p:cNvSpPr/>
              <p:nvPr/>
            </p:nvSpPr>
            <p:spPr>
              <a:xfrm>
                <a:off x="12203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98" name="Rectangle 2697"/>
              <p:cNvSpPr/>
              <p:nvPr/>
            </p:nvSpPr>
            <p:spPr>
              <a:xfrm>
                <a:off x="12965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99" name="Rectangle 2698"/>
              <p:cNvSpPr/>
              <p:nvPr/>
            </p:nvSpPr>
            <p:spPr>
              <a:xfrm>
                <a:off x="148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00" name="Rectangle 2699"/>
              <p:cNvSpPr/>
              <p:nvPr/>
            </p:nvSpPr>
            <p:spPr>
              <a:xfrm>
                <a:off x="225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01" name="Rectangle 2700"/>
              <p:cNvSpPr/>
              <p:nvPr/>
            </p:nvSpPr>
            <p:spPr>
              <a:xfrm>
                <a:off x="301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02" name="Rectangle 2701"/>
              <p:cNvSpPr/>
              <p:nvPr/>
            </p:nvSpPr>
            <p:spPr>
              <a:xfrm>
                <a:off x="3775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03" name="Rectangle 2702"/>
              <p:cNvSpPr/>
              <p:nvPr/>
            </p:nvSpPr>
            <p:spPr>
              <a:xfrm>
                <a:off x="4537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04" name="Rectangle 2703"/>
              <p:cNvSpPr/>
              <p:nvPr/>
            </p:nvSpPr>
            <p:spPr>
              <a:xfrm>
                <a:off x="529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05" name="Rectangle 2704"/>
              <p:cNvSpPr/>
              <p:nvPr/>
            </p:nvSpPr>
            <p:spPr>
              <a:xfrm>
                <a:off x="606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06" name="Rectangle 2705"/>
              <p:cNvSpPr/>
              <p:nvPr/>
            </p:nvSpPr>
            <p:spPr>
              <a:xfrm>
                <a:off x="682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07" name="Rectangle 2706"/>
              <p:cNvSpPr/>
              <p:nvPr/>
            </p:nvSpPr>
            <p:spPr>
              <a:xfrm>
                <a:off x="7602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08" name="Rectangle 2707"/>
              <p:cNvSpPr/>
              <p:nvPr/>
            </p:nvSpPr>
            <p:spPr>
              <a:xfrm>
                <a:off x="8364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09" name="Rectangle 2708"/>
              <p:cNvSpPr/>
              <p:nvPr/>
            </p:nvSpPr>
            <p:spPr>
              <a:xfrm>
                <a:off x="9126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10" name="Rectangle 2709"/>
              <p:cNvSpPr/>
              <p:nvPr/>
            </p:nvSpPr>
            <p:spPr>
              <a:xfrm>
                <a:off x="9888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11" name="Rectangle 2710"/>
              <p:cNvSpPr/>
              <p:nvPr/>
            </p:nvSpPr>
            <p:spPr>
              <a:xfrm>
                <a:off x="10679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12" name="Rectangle 2711"/>
              <p:cNvSpPr/>
              <p:nvPr/>
            </p:nvSpPr>
            <p:spPr>
              <a:xfrm>
                <a:off x="11441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13" name="Rectangle 2712"/>
              <p:cNvSpPr/>
              <p:nvPr/>
            </p:nvSpPr>
            <p:spPr>
              <a:xfrm>
                <a:off x="12203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14" name="Rectangle 2713"/>
              <p:cNvSpPr/>
              <p:nvPr/>
            </p:nvSpPr>
            <p:spPr>
              <a:xfrm>
                <a:off x="12965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15" name="Rectangle 2714"/>
              <p:cNvSpPr/>
              <p:nvPr/>
            </p:nvSpPr>
            <p:spPr>
              <a:xfrm>
                <a:off x="150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16" name="Rectangle 2715"/>
              <p:cNvSpPr/>
              <p:nvPr/>
            </p:nvSpPr>
            <p:spPr>
              <a:xfrm>
                <a:off x="226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17" name="Rectangle 2716"/>
              <p:cNvSpPr/>
              <p:nvPr/>
            </p:nvSpPr>
            <p:spPr>
              <a:xfrm>
                <a:off x="302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18" name="Rectangle 2717"/>
              <p:cNvSpPr/>
              <p:nvPr/>
            </p:nvSpPr>
            <p:spPr>
              <a:xfrm>
                <a:off x="3787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19" name="Rectangle 2718"/>
              <p:cNvSpPr/>
              <p:nvPr/>
            </p:nvSpPr>
            <p:spPr>
              <a:xfrm>
                <a:off x="4549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20" name="Rectangle 2719"/>
              <p:cNvSpPr/>
              <p:nvPr/>
            </p:nvSpPr>
            <p:spPr>
              <a:xfrm>
                <a:off x="531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21" name="Rectangle 2720"/>
              <p:cNvSpPr/>
              <p:nvPr/>
            </p:nvSpPr>
            <p:spPr>
              <a:xfrm>
                <a:off x="607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22" name="Rectangle 2721"/>
              <p:cNvSpPr/>
              <p:nvPr/>
            </p:nvSpPr>
            <p:spPr>
              <a:xfrm>
                <a:off x="683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23" name="Rectangle 2722"/>
              <p:cNvSpPr/>
              <p:nvPr/>
            </p:nvSpPr>
            <p:spPr>
              <a:xfrm>
                <a:off x="7614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24" name="Rectangle 2723"/>
              <p:cNvSpPr/>
              <p:nvPr/>
            </p:nvSpPr>
            <p:spPr>
              <a:xfrm>
                <a:off x="8376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25" name="Rectangle 2724"/>
              <p:cNvSpPr/>
              <p:nvPr/>
            </p:nvSpPr>
            <p:spPr>
              <a:xfrm>
                <a:off x="9138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26" name="Rectangle 2725"/>
              <p:cNvSpPr/>
              <p:nvPr/>
            </p:nvSpPr>
            <p:spPr>
              <a:xfrm>
                <a:off x="9900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27" name="Rectangle 2726"/>
              <p:cNvSpPr/>
              <p:nvPr/>
            </p:nvSpPr>
            <p:spPr>
              <a:xfrm>
                <a:off x="10690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28" name="Rectangle 2727"/>
              <p:cNvSpPr/>
              <p:nvPr/>
            </p:nvSpPr>
            <p:spPr>
              <a:xfrm>
                <a:off x="11452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29" name="Rectangle 2728"/>
              <p:cNvSpPr/>
              <p:nvPr/>
            </p:nvSpPr>
            <p:spPr>
              <a:xfrm>
                <a:off x="12214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30" name="Rectangle 2729"/>
              <p:cNvSpPr/>
              <p:nvPr/>
            </p:nvSpPr>
            <p:spPr>
              <a:xfrm>
                <a:off x="12976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31" name="Rectangle 2730"/>
              <p:cNvSpPr/>
              <p:nvPr/>
            </p:nvSpPr>
            <p:spPr>
              <a:xfrm>
                <a:off x="150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32" name="Rectangle 2731"/>
              <p:cNvSpPr/>
              <p:nvPr/>
            </p:nvSpPr>
            <p:spPr>
              <a:xfrm>
                <a:off x="226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33" name="Rectangle 2732"/>
              <p:cNvSpPr/>
              <p:nvPr/>
            </p:nvSpPr>
            <p:spPr>
              <a:xfrm>
                <a:off x="302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34" name="Rectangle 2733"/>
              <p:cNvSpPr/>
              <p:nvPr/>
            </p:nvSpPr>
            <p:spPr>
              <a:xfrm>
                <a:off x="3787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35" name="Rectangle 2734"/>
              <p:cNvSpPr/>
              <p:nvPr/>
            </p:nvSpPr>
            <p:spPr>
              <a:xfrm>
                <a:off x="4549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36" name="Rectangle 2735"/>
              <p:cNvSpPr/>
              <p:nvPr/>
            </p:nvSpPr>
            <p:spPr>
              <a:xfrm>
                <a:off x="531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37" name="Rectangle 2736"/>
              <p:cNvSpPr/>
              <p:nvPr/>
            </p:nvSpPr>
            <p:spPr>
              <a:xfrm>
                <a:off x="607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38" name="Rectangle 2737"/>
              <p:cNvSpPr/>
              <p:nvPr/>
            </p:nvSpPr>
            <p:spPr>
              <a:xfrm>
                <a:off x="683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39" name="Rectangle 2738"/>
              <p:cNvSpPr/>
              <p:nvPr/>
            </p:nvSpPr>
            <p:spPr>
              <a:xfrm>
                <a:off x="7614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40" name="Rectangle 2739"/>
              <p:cNvSpPr/>
              <p:nvPr/>
            </p:nvSpPr>
            <p:spPr>
              <a:xfrm>
                <a:off x="8376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41" name="Rectangle 2740"/>
              <p:cNvSpPr/>
              <p:nvPr/>
            </p:nvSpPr>
            <p:spPr>
              <a:xfrm>
                <a:off x="9138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42" name="Rectangle 2741"/>
              <p:cNvSpPr/>
              <p:nvPr/>
            </p:nvSpPr>
            <p:spPr>
              <a:xfrm>
                <a:off x="9900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43" name="Rectangle 2742"/>
              <p:cNvSpPr/>
              <p:nvPr/>
            </p:nvSpPr>
            <p:spPr>
              <a:xfrm>
                <a:off x="10690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44" name="Rectangle 2743"/>
              <p:cNvSpPr/>
              <p:nvPr/>
            </p:nvSpPr>
            <p:spPr>
              <a:xfrm>
                <a:off x="11452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45" name="Rectangle 2744"/>
              <p:cNvSpPr/>
              <p:nvPr/>
            </p:nvSpPr>
            <p:spPr>
              <a:xfrm>
                <a:off x="12214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46" name="Rectangle 2745"/>
              <p:cNvSpPr/>
              <p:nvPr/>
            </p:nvSpPr>
            <p:spPr>
              <a:xfrm>
                <a:off x="12976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47" name="Rectangle 2746"/>
              <p:cNvSpPr/>
              <p:nvPr/>
            </p:nvSpPr>
            <p:spPr>
              <a:xfrm>
                <a:off x="150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48" name="Rectangle 2747"/>
              <p:cNvSpPr/>
              <p:nvPr/>
            </p:nvSpPr>
            <p:spPr>
              <a:xfrm>
                <a:off x="226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49" name="Rectangle 2748"/>
              <p:cNvSpPr/>
              <p:nvPr/>
            </p:nvSpPr>
            <p:spPr>
              <a:xfrm>
                <a:off x="302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50" name="Rectangle 2749"/>
              <p:cNvSpPr/>
              <p:nvPr/>
            </p:nvSpPr>
            <p:spPr>
              <a:xfrm>
                <a:off x="3787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51" name="Rectangle 2750"/>
              <p:cNvSpPr/>
              <p:nvPr/>
            </p:nvSpPr>
            <p:spPr>
              <a:xfrm>
                <a:off x="4549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52" name="Rectangle 2751"/>
              <p:cNvSpPr/>
              <p:nvPr/>
            </p:nvSpPr>
            <p:spPr>
              <a:xfrm>
                <a:off x="531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53" name="Rectangle 2752"/>
              <p:cNvSpPr/>
              <p:nvPr/>
            </p:nvSpPr>
            <p:spPr>
              <a:xfrm>
                <a:off x="607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54" name="Rectangle 2753"/>
              <p:cNvSpPr/>
              <p:nvPr/>
            </p:nvSpPr>
            <p:spPr>
              <a:xfrm>
                <a:off x="683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55" name="Rectangle 2754"/>
              <p:cNvSpPr/>
              <p:nvPr/>
            </p:nvSpPr>
            <p:spPr>
              <a:xfrm>
                <a:off x="7614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56" name="Rectangle 2755"/>
              <p:cNvSpPr/>
              <p:nvPr/>
            </p:nvSpPr>
            <p:spPr>
              <a:xfrm>
                <a:off x="8376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57" name="Rectangle 2756"/>
              <p:cNvSpPr/>
              <p:nvPr/>
            </p:nvSpPr>
            <p:spPr>
              <a:xfrm>
                <a:off x="9138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58" name="Rectangle 2757"/>
              <p:cNvSpPr/>
              <p:nvPr/>
            </p:nvSpPr>
            <p:spPr>
              <a:xfrm>
                <a:off x="9900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59" name="Rectangle 2758"/>
              <p:cNvSpPr/>
              <p:nvPr/>
            </p:nvSpPr>
            <p:spPr>
              <a:xfrm>
                <a:off x="10690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60" name="Rectangle 2759"/>
              <p:cNvSpPr/>
              <p:nvPr/>
            </p:nvSpPr>
            <p:spPr>
              <a:xfrm>
                <a:off x="11452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61" name="Rectangle 2760"/>
              <p:cNvSpPr/>
              <p:nvPr/>
            </p:nvSpPr>
            <p:spPr>
              <a:xfrm>
                <a:off x="12214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62" name="Rectangle 2761"/>
              <p:cNvSpPr/>
              <p:nvPr/>
            </p:nvSpPr>
            <p:spPr>
              <a:xfrm>
                <a:off x="12976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63" name="Rectangle 2762"/>
              <p:cNvSpPr/>
              <p:nvPr/>
            </p:nvSpPr>
            <p:spPr>
              <a:xfrm>
                <a:off x="150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64" name="Rectangle 2763"/>
              <p:cNvSpPr/>
              <p:nvPr/>
            </p:nvSpPr>
            <p:spPr>
              <a:xfrm>
                <a:off x="226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65" name="Rectangle 2764"/>
              <p:cNvSpPr/>
              <p:nvPr/>
            </p:nvSpPr>
            <p:spPr>
              <a:xfrm>
                <a:off x="302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66" name="Rectangle 2765"/>
              <p:cNvSpPr/>
              <p:nvPr/>
            </p:nvSpPr>
            <p:spPr>
              <a:xfrm>
                <a:off x="3787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67" name="Rectangle 2766"/>
              <p:cNvSpPr/>
              <p:nvPr/>
            </p:nvSpPr>
            <p:spPr>
              <a:xfrm>
                <a:off x="4549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68" name="Rectangle 2767"/>
              <p:cNvSpPr/>
              <p:nvPr/>
            </p:nvSpPr>
            <p:spPr>
              <a:xfrm>
                <a:off x="531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69" name="Rectangle 2768"/>
              <p:cNvSpPr/>
              <p:nvPr/>
            </p:nvSpPr>
            <p:spPr>
              <a:xfrm>
                <a:off x="607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70" name="Rectangle 2769"/>
              <p:cNvSpPr/>
              <p:nvPr/>
            </p:nvSpPr>
            <p:spPr>
              <a:xfrm>
                <a:off x="683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71" name="Rectangle 2770"/>
              <p:cNvSpPr/>
              <p:nvPr/>
            </p:nvSpPr>
            <p:spPr>
              <a:xfrm>
                <a:off x="7614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72" name="Rectangle 2771"/>
              <p:cNvSpPr/>
              <p:nvPr/>
            </p:nvSpPr>
            <p:spPr>
              <a:xfrm>
                <a:off x="8376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73" name="Rectangle 2772"/>
              <p:cNvSpPr/>
              <p:nvPr/>
            </p:nvSpPr>
            <p:spPr>
              <a:xfrm>
                <a:off x="9138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74" name="Rectangle 2773"/>
              <p:cNvSpPr/>
              <p:nvPr/>
            </p:nvSpPr>
            <p:spPr>
              <a:xfrm>
                <a:off x="9900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75" name="Rectangle 2774"/>
              <p:cNvSpPr/>
              <p:nvPr/>
            </p:nvSpPr>
            <p:spPr>
              <a:xfrm>
                <a:off x="10690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76" name="Rectangle 2775"/>
              <p:cNvSpPr/>
              <p:nvPr/>
            </p:nvSpPr>
            <p:spPr>
              <a:xfrm>
                <a:off x="11452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77" name="Rectangle 2776"/>
              <p:cNvSpPr/>
              <p:nvPr/>
            </p:nvSpPr>
            <p:spPr>
              <a:xfrm>
                <a:off x="12214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78" name="Rectangle 2777"/>
              <p:cNvSpPr/>
              <p:nvPr/>
            </p:nvSpPr>
            <p:spPr>
              <a:xfrm>
                <a:off x="12976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79" name="Rectangle 2778"/>
              <p:cNvSpPr/>
              <p:nvPr/>
            </p:nvSpPr>
            <p:spPr>
              <a:xfrm>
                <a:off x="148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80" name="Rectangle 2779"/>
              <p:cNvSpPr/>
              <p:nvPr/>
            </p:nvSpPr>
            <p:spPr>
              <a:xfrm>
                <a:off x="224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81" name="Rectangle 2780"/>
              <p:cNvSpPr/>
              <p:nvPr/>
            </p:nvSpPr>
            <p:spPr>
              <a:xfrm>
                <a:off x="300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82" name="Rectangle 2781"/>
              <p:cNvSpPr/>
              <p:nvPr/>
            </p:nvSpPr>
            <p:spPr>
              <a:xfrm>
                <a:off x="3770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83" name="Rectangle 2782"/>
              <p:cNvSpPr/>
              <p:nvPr/>
            </p:nvSpPr>
            <p:spPr>
              <a:xfrm>
                <a:off x="4532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84" name="Rectangle 2783"/>
              <p:cNvSpPr/>
              <p:nvPr/>
            </p:nvSpPr>
            <p:spPr>
              <a:xfrm>
                <a:off x="529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85" name="Rectangle 2784"/>
              <p:cNvSpPr/>
              <p:nvPr/>
            </p:nvSpPr>
            <p:spPr>
              <a:xfrm>
                <a:off x="605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86" name="Rectangle 2785"/>
              <p:cNvSpPr/>
              <p:nvPr/>
            </p:nvSpPr>
            <p:spPr>
              <a:xfrm>
                <a:off x="681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87" name="Rectangle 2786"/>
              <p:cNvSpPr/>
              <p:nvPr/>
            </p:nvSpPr>
            <p:spPr>
              <a:xfrm>
                <a:off x="7597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88" name="Rectangle 2787"/>
              <p:cNvSpPr/>
              <p:nvPr/>
            </p:nvSpPr>
            <p:spPr>
              <a:xfrm>
                <a:off x="8359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89" name="Rectangle 2788"/>
              <p:cNvSpPr/>
              <p:nvPr/>
            </p:nvSpPr>
            <p:spPr>
              <a:xfrm>
                <a:off x="9121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90" name="Rectangle 2789"/>
              <p:cNvSpPr/>
              <p:nvPr/>
            </p:nvSpPr>
            <p:spPr>
              <a:xfrm>
                <a:off x="9883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91" name="Rectangle 2790"/>
              <p:cNvSpPr/>
              <p:nvPr/>
            </p:nvSpPr>
            <p:spPr>
              <a:xfrm>
                <a:off x="10673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92" name="Rectangle 2791"/>
              <p:cNvSpPr/>
              <p:nvPr/>
            </p:nvSpPr>
            <p:spPr>
              <a:xfrm>
                <a:off x="11435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93" name="Rectangle 2792"/>
              <p:cNvSpPr/>
              <p:nvPr/>
            </p:nvSpPr>
            <p:spPr>
              <a:xfrm>
                <a:off x="12197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94" name="Rectangle 2793"/>
              <p:cNvSpPr/>
              <p:nvPr/>
            </p:nvSpPr>
            <p:spPr>
              <a:xfrm>
                <a:off x="12959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95" name="Rectangle 2794"/>
              <p:cNvSpPr/>
              <p:nvPr/>
            </p:nvSpPr>
            <p:spPr>
              <a:xfrm>
                <a:off x="148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96" name="Rectangle 2795"/>
              <p:cNvSpPr/>
              <p:nvPr/>
            </p:nvSpPr>
            <p:spPr>
              <a:xfrm>
                <a:off x="224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97" name="Rectangle 2796"/>
              <p:cNvSpPr/>
              <p:nvPr/>
            </p:nvSpPr>
            <p:spPr>
              <a:xfrm>
                <a:off x="300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98" name="Rectangle 2797"/>
              <p:cNvSpPr/>
              <p:nvPr/>
            </p:nvSpPr>
            <p:spPr>
              <a:xfrm>
                <a:off x="3770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99" name="Rectangle 2798"/>
              <p:cNvSpPr/>
              <p:nvPr/>
            </p:nvSpPr>
            <p:spPr>
              <a:xfrm>
                <a:off x="4532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00" name="Rectangle 2799"/>
              <p:cNvSpPr/>
              <p:nvPr/>
            </p:nvSpPr>
            <p:spPr>
              <a:xfrm>
                <a:off x="529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01" name="Rectangle 2800"/>
              <p:cNvSpPr/>
              <p:nvPr/>
            </p:nvSpPr>
            <p:spPr>
              <a:xfrm>
                <a:off x="605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02" name="Rectangle 2801"/>
              <p:cNvSpPr/>
              <p:nvPr/>
            </p:nvSpPr>
            <p:spPr>
              <a:xfrm>
                <a:off x="681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03" name="Rectangle 2802"/>
              <p:cNvSpPr/>
              <p:nvPr/>
            </p:nvSpPr>
            <p:spPr>
              <a:xfrm>
                <a:off x="7597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04" name="Rectangle 2803"/>
              <p:cNvSpPr/>
              <p:nvPr/>
            </p:nvSpPr>
            <p:spPr>
              <a:xfrm>
                <a:off x="8359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05" name="Rectangle 2804"/>
              <p:cNvSpPr/>
              <p:nvPr/>
            </p:nvSpPr>
            <p:spPr>
              <a:xfrm>
                <a:off x="9121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06" name="Rectangle 2805"/>
              <p:cNvSpPr/>
              <p:nvPr/>
            </p:nvSpPr>
            <p:spPr>
              <a:xfrm>
                <a:off x="9883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07" name="Rectangle 2806"/>
              <p:cNvSpPr/>
              <p:nvPr/>
            </p:nvSpPr>
            <p:spPr>
              <a:xfrm>
                <a:off x="10673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08" name="Rectangle 2807"/>
              <p:cNvSpPr/>
              <p:nvPr/>
            </p:nvSpPr>
            <p:spPr>
              <a:xfrm>
                <a:off x="11435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09" name="Rectangle 2808"/>
              <p:cNvSpPr/>
              <p:nvPr/>
            </p:nvSpPr>
            <p:spPr>
              <a:xfrm>
                <a:off x="12197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10" name="Rectangle 2809"/>
              <p:cNvSpPr/>
              <p:nvPr/>
            </p:nvSpPr>
            <p:spPr>
              <a:xfrm>
                <a:off x="12959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11" name="Rectangle 2810"/>
              <p:cNvSpPr/>
              <p:nvPr/>
            </p:nvSpPr>
            <p:spPr>
              <a:xfrm>
                <a:off x="148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12" name="Rectangle 2811"/>
              <p:cNvSpPr/>
              <p:nvPr/>
            </p:nvSpPr>
            <p:spPr>
              <a:xfrm>
                <a:off x="224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13" name="Rectangle 2812"/>
              <p:cNvSpPr/>
              <p:nvPr/>
            </p:nvSpPr>
            <p:spPr>
              <a:xfrm>
                <a:off x="300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14" name="Rectangle 2813"/>
              <p:cNvSpPr/>
              <p:nvPr/>
            </p:nvSpPr>
            <p:spPr>
              <a:xfrm>
                <a:off x="3770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15" name="Rectangle 2814"/>
              <p:cNvSpPr/>
              <p:nvPr/>
            </p:nvSpPr>
            <p:spPr>
              <a:xfrm>
                <a:off x="4532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16" name="Rectangle 2815"/>
              <p:cNvSpPr/>
              <p:nvPr/>
            </p:nvSpPr>
            <p:spPr>
              <a:xfrm>
                <a:off x="529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17" name="Rectangle 2816"/>
              <p:cNvSpPr/>
              <p:nvPr/>
            </p:nvSpPr>
            <p:spPr>
              <a:xfrm>
                <a:off x="605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18" name="Rectangle 2817"/>
              <p:cNvSpPr/>
              <p:nvPr/>
            </p:nvSpPr>
            <p:spPr>
              <a:xfrm>
                <a:off x="681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19" name="Rectangle 2818"/>
              <p:cNvSpPr/>
              <p:nvPr/>
            </p:nvSpPr>
            <p:spPr>
              <a:xfrm>
                <a:off x="7597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20" name="Rectangle 2819"/>
              <p:cNvSpPr/>
              <p:nvPr/>
            </p:nvSpPr>
            <p:spPr>
              <a:xfrm>
                <a:off x="8359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21" name="Rectangle 2820"/>
              <p:cNvSpPr/>
              <p:nvPr/>
            </p:nvSpPr>
            <p:spPr>
              <a:xfrm>
                <a:off x="9121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22" name="Rectangle 2821"/>
              <p:cNvSpPr/>
              <p:nvPr/>
            </p:nvSpPr>
            <p:spPr>
              <a:xfrm>
                <a:off x="9883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23" name="Rectangle 2822"/>
              <p:cNvSpPr/>
              <p:nvPr/>
            </p:nvSpPr>
            <p:spPr>
              <a:xfrm>
                <a:off x="10673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24" name="Rectangle 2823"/>
              <p:cNvSpPr/>
              <p:nvPr/>
            </p:nvSpPr>
            <p:spPr>
              <a:xfrm>
                <a:off x="11435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25" name="Rectangle 2824"/>
              <p:cNvSpPr/>
              <p:nvPr/>
            </p:nvSpPr>
            <p:spPr>
              <a:xfrm>
                <a:off x="12197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26" name="Rectangle 2825"/>
              <p:cNvSpPr/>
              <p:nvPr/>
            </p:nvSpPr>
            <p:spPr>
              <a:xfrm>
                <a:off x="12959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27" name="Rectangle 2826"/>
              <p:cNvSpPr/>
              <p:nvPr/>
            </p:nvSpPr>
            <p:spPr>
              <a:xfrm>
                <a:off x="148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28" name="Rectangle 2827"/>
              <p:cNvSpPr/>
              <p:nvPr/>
            </p:nvSpPr>
            <p:spPr>
              <a:xfrm>
                <a:off x="224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29" name="Rectangle 2828"/>
              <p:cNvSpPr/>
              <p:nvPr/>
            </p:nvSpPr>
            <p:spPr>
              <a:xfrm>
                <a:off x="300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30" name="Rectangle 2829"/>
              <p:cNvSpPr/>
              <p:nvPr/>
            </p:nvSpPr>
            <p:spPr>
              <a:xfrm>
                <a:off x="3770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31" name="Rectangle 2830"/>
              <p:cNvSpPr/>
              <p:nvPr/>
            </p:nvSpPr>
            <p:spPr>
              <a:xfrm>
                <a:off x="4532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32" name="Rectangle 2831"/>
              <p:cNvSpPr/>
              <p:nvPr/>
            </p:nvSpPr>
            <p:spPr>
              <a:xfrm>
                <a:off x="529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33" name="Rectangle 2832"/>
              <p:cNvSpPr/>
              <p:nvPr/>
            </p:nvSpPr>
            <p:spPr>
              <a:xfrm>
                <a:off x="605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34" name="Rectangle 2833"/>
              <p:cNvSpPr/>
              <p:nvPr/>
            </p:nvSpPr>
            <p:spPr>
              <a:xfrm>
                <a:off x="681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35" name="Rectangle 2834"/>
              <p:cNvSpPr/>
              <p:nvPr/>
            </p:nvSpPr>
            <p:spPr>
              <a:xfrm>
                <a:off x="7597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36" name="Rectangle 2835"/>
              <p:cNvSpPr/>
              <p:nvPr/>
            </p:nvSpPr>
            <p:spPr>
              <a:xfrm>
                <a:off x="8359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37" name="Rectangle 2836"/>
              <p:cNvSpPr/>
              <p:nvPr/>
            </p:nvSpPr>
            <p:spPr>
              <a:xfrm>
                <a:off x="9121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38" name="Rectangle 2837"/>
              <p:cNvSpPr/>
              <p:nvPr/>
            </p:nvSpPr>
            <p:spPr>
              <a:xfrm>
                <a:off x="9883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39" name="Rectangle 2838"/>
              <p:cNvSpPr/>
              <p:nvPr/>
            </p:nvSpPr>
            <p:spPr>
              <a:xfrm>
                <a:off x="10673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40" name="Rectangle 2839"/>
              <p:cNvSpPr/>
              <p:nvPr/>
            </p:nvSpPr>
            <p:spPr>
              <a:xfrm>
                <a:off x="11435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41" name="Rectangle 2840"/>
              <p:cNvSpPr/>
              <p:nvPr/>
            </p:nvSpPr>
            <p:spPr>
              <a:xfrm>
                <a:off x="12197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42" name="Rectangle 2841"/>
              <p:cNvSpPr/>
              <p:nvPr/>
            </p:nvSpPr>
            <p:spPr>
              <a:xfrm>
                <a:off x="12959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43" name="Rectangle 2842"/>
            <p:cNvSpPr/>
            <p:nvPr/>
          </p:nvSpPr>
          <p:spPr>
            <a:xfrm>
              <a:off x="4938714" y="1861579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44" name="Rectangle 2843"/>
            <p:cNvSpPr/>
            <p:nvPr/>
          </p:nvSpPr>
          <p:spPr>
            <a:xfrm>
              <a:off x="4950620" y="1861579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845" name="Group 2844"/>
            <p:cNvGrpSpPr/>
            <p:nvPr/>
          </p:nvGrpSpPr>
          <p:grpSpPr>
            <a:xfrm>
              <a:off x="5845366" y="1860156"/>
              <a:ext cx="919518" cy="692837"/>
              <a:chOff x="148419" y="2895600"/>
              <a:chExt cx="1226024" cy="1231710"/>
            </a:xfrm>
            <a:noFill/>
          </p:grpSpPr>
          <p:sp>
            <p:nvSpPr>
              <p:cNvPr id="2846" name="Rectangle 2845"/>
              <p:cNvSpPr/>
              <p:nvPr/>
            </p:nvSpPr>
            <p:spPr>
              <a:xfrm>
                <a:off x="150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47" name="Rectangle 2846"/>
              <p:cNvSpPr/>
              <p:nvPr/>
            </p:nvSpPr>
            <p:spPr>
              <a:xfrm>
                <a:off x="226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48" name="Rectangle 2847"/>
              <p:cNvSpPr/>
              <p:nvPr/>
            </p:nvSpPr>
            <p:spPr>
              <a:xfrm>
                <a:off x="303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49" name="Rectangle 2848"/>
              <p:cNvSpPr/>
              <p:nvPr/>
            </p:nvSpPr>
            <p:spPr>
              <a:xfrm>
                <a:off x="3792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50" name="Rectangle 2849"/>
              <p:cNvSpPr/>
              <p:nvPr/>
            </p:nvSpPr>
            <p:spPr>
              <a:xfrm>
                <a:off x="4554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51" name="Rectangle 2850"/>
              <p:cNvSpPr/>
              <p:nvPr/>
            </p:nvSpPr>
            <p:spPr>
              <a:xfrm>
                <a:off x="531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52" name="Rectangle 2851"/>
              <p:cNvSpPr/>
              <p:nvPr/>
            </p:nvSpPr>
            <p:spPr>
              <a:xfrm>
                <a:off x="607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53" name="Rectangle 2852"/>
              <p:cNvSpPr/>
              <p:nvPr/>
            </p:nvSpPr>
            <p:spPr>
              <a:xfrm>
                <a:off x="684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54" name="Rectangle 2853"/>
              <p:cNvSpPr/>
              <p:nvPr/>
            </p:nvSpPr>
            <p:spPr>
              <a:xfrm>
                <a:off x="7620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55" name="Rectangle 2854"/>
              <p:cNvSpPr/>
              <p:nvPr/>
            </p:nvSpPr>
            <p:spPr>
              <a:xfrm>
                <a:off x="8382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56" name="Rectangle 2855"/>
              <p:cNvSpPr/>
              <p:nvPr/>
            </p:nvSpPr>
            <p:spPr>
              <a:xfrm>
                <a:off x="9144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57" name="Rectangle 2856"/>
              <p:cNvSpPr/>
              <p:nvPr/>
            </p:nvSpPr>
            <p:spPr>
              <a:xfrm>
                <a:off x="9906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58" name="Rectangle 2857"/>
              <p:cNvSpPr/>
              <p:nvPr/>
            </p:nvSpPr>
            <p:spPr>
              <a:xfrm>
                <a:off x="10696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59" name="Rectangle 2858"/>
              <p:cNvSpPr/>
              <p:nvPr/>
            </p:nvSpPr>
            <p:spPr>
              <a:xfrm>
                <a:off x="11458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60" name="Rectangle 2859"/>
              <p:cNvSpPr/>
              <p:nvPr/>
            </p:nvSpPr>
            <p:spPr>
              <a:xfrm>
                <a:off x="12220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61" name="Rectangle 2860"/>
              <p:cNvSpPr/>
              <p:nvPr/>
            </p:nvSpPr>
            <p:spPr>
              <a:xfrm>
                <a:off x="12982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62" name="Rectangle 2861"/>
              <p:cNvSpPr/>
              <p:nvPr/>
            </p:nvSpPr>
            <p:spPr>
              <a:xfrm>
                <a:off x="150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63" name="Rectangle 2862"/>
              <p:cNvSpPr/>
              <p:nvPr/>
            </p:nvSpPr>
            <p:spPr>
              <a:xfrm>
                <a:off x="226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64" name="Rectangle 2863"/>
              <p:cNvSpPr/>
              <p:nvPr/>
            </p:nvSpPr>
            <p:spPr>
              <a:xfrm>
                <a:off x="303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65" name="Rectangle 2864"/>
              <p:cNvSpPr/>
              <p:nvPr/>
            </p:nvSpPr>
            <p:spPr>
              <a:xfrm>
                <a:off x="3792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66" name="Rectangle 2865"/>
              <p:cNvSpPr/>
              <p:nvPr/>
            </p:nvSpPr>
            <p:spPr>
              <a:xfrm>
                <a:off x="4554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67" name="Rectangle 2866"/>
              <p:cNvSpPr/>
              <p:nvPr/>
            </p:nvSpPr>
            <p:spPr>
              <a:xfrm>
                <a:off x="531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68" name="Rectangle 2867"/>
              <p:cNvSpPr/>
              <p:nvPr/>
            </p:nvSpPr>
            <p:spPr>
              <a:xfrm>
                <a:off x="607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69" name="Rectangle 2868"/>
              <p:cNvSpPr/>
              <p:nvPr/>
            </p:nvSpPr>
            <p:spPr>
              <a:xfrm>
                <a:off x="684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70" name="Rectangle 2869"/>
              <p:cNvSpPr/>
              <p:nvPr/>
            </p:nvSpPr>
            <p:spPr>
              <a:xfrm>
                <a:off x="7620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71" name="Rectangle 2870"/>
              <p:cNvSpPr/>
              <p:nvPr/>
            </p:nvSpPr>
            <p:spPr>
              <a:xfrm>
                <a:off x="8382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72" name="Rectangle 2871"/>
              <p:cNvSpPr/>
              <p:nvPr/>
            </p:nvSpPr>
            <p:spPr>
              <a:xfrm>
                <a:off x="9144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73" name="Rectangle 2872"/>
              <p:cNvSpPr/>
              <p:nvPr/>
            </p:nvSpPr>
            <p:spPr>
              <a:xfrm>
                <a:off x="9906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74" name="Rectangle 2873"/>
              <p:cNvSpPr/>
              <p:nvPr/>
            </p:nvSpPr>
            <p:spPr>
              <a:xfrm>
                <a:off x="10696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75" name="Rectangle 2874"/>
              <p:cNvSpPr/>
              <p:nvPr/>
            </p:nvSpPr>
            <p:spPr>
              <a:xfrm>
                <a:off x="11458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76" name="Rectangle 2875"/>
              <p:cNvSpPr/>
              <p:nvPr/>
            </p:nvSpPr>
            <p:spPr>
              <a:xfrm>
                <a:off x="12220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77" name="Rectangle 2876"/>
              <p:cNvSpPr/>
              <p:nvPr/>
            </p:nvSpPr>
            <p:spPr>
              <a:xfrm>
                <a:off x="12982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78" name="Rectangle 2877"/>
              <p:cNvSpPr/>
              <p:nvPr/>
            </p:nvSpPr>
            <p:spPr>
              <a:xfrm>
                <a:off x="150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79" name="Rectangle 2878"/>
              <p:cNvSpPr/>
              <p:nvPr/>
            </p:nvSpPr>
            <p:spPr>
              <a:xfrm>
                <a:off x="226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80" name="Rectangle 2879"/>
              <p:cNvSpPr/>
              <p:nvPr/>
            </p:nvSpPr>
            <p:spPr>
              <a:xfrm>
                <a:off x="303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81" name="Rectangle 2880"/>
              <p:cNvSpPr/>
              <p:nvPr/>
            </p:nvSpPr>
            <p:spPr>
              <a:xfrm>
                <a:off x="3792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82" name="Rectangle 2881"/>
              <p:cNvSpPr/>
              <p:nvPr/>
            </p:nvSpPr>
            <p:spPr>
              <a:xfrm>
                <a:off x="4554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83" name="Rectangle 2882"/>
              <p:cNvSpPr/>
              <p:nvPr/>
            </p:nvSpPr>
            <p:spPr>
              <a:xfrm>
                <a:off x="531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84" name="Rectangle 2883"/>
              <p:cNvSpPr/>
              <p:nvPr/>
            </p:nvSpPr>
            <p:spPr>
              <a:xfrm>
                <a:off x="607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85" name="Rectangle 2884"/>
              <p:cNvSpPr/>
              <p:nvPr/>
            </p:nvSpPr>
            <p:spPr>
              <a:xfrm>
                <a:off x="684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86" name="Rectangle 2885"/>
              <p:cNvSpPr/>
              <p:nvPr/>
            </p:nvSpPr>
            <p:spPr>
              <a:xfrm>
                <a:off x="7620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87" name="Rectangle 2886"/>
              <p:cNvSpPr/>
              <p:nvPr/>
            </p:nvSpPr>
            <p:spPr>
              <a:xfrm>
                <a:off x="8382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88" name="Rectangle 2887"/>
              <p:cNvSpPr/>
              <p:nvPr/>
            </p:nvSpPr>
            <p:spPr>
              <a:xfrm>
                <a:off x="9144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89" name="Rectangle 2888"/>
              <p:cNvSpPr/>
              <p:nvPr/>
            </p:nvSpPr>
            <p:spPr>
              <a:xfrm>
                <a:off x="9906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90" name="Rectangle 2889"/>
              <p:cNvSpPr/>
              <p:nvPr/>
            </p:nvSpPr>
            <p:spPr>
              <a:xfrm>
                <a:off x="10696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91" name="Rectangle 2890"/>
              <p:cNvSpPr/>
              <p:nvPr/>
            </p:nvSpPr>
            <p:spPr>
              <a:xfrm>
                <a:off x="11458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92" name="Rectangle 2891"/>
              <p:cNvSpPr/>
              <p:nvPr/>
            </p:nvSpPr>
            <p:spPr>
              <a:xfrm>
                <a:off x="12220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93" name="Rectangle 2892"/>
              <p:cNvSpPr/>
              <p:nvPr/>
            </p:nvSpPr>
            <p:spPr>
              <a:xfrm>
                <a:off x="12982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94" name="Rectangle 2893"/>
              <p:cNvSpPr/>
              <p:nvPr/>
            </p:nvSpPr>
            <p:spPr>
              <a:xfrm>
                <a:off x="150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95" name="Rectangle 2894"/>
              <p:cNvSpPr/>
              <p:nvPr/>
            </p:nvSpPr>
            <p:spPr>
              <a:xfrm>
                <a:off x="226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96" name="Rectangle 2895"/>
              <p:cNvSpPr/>
              <p:nvPr/>
            </p:nvSpPr>
            <p:spPr>
              <a:xfrm>
                <a:off x="303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97" name="Rectangle 2896"/>
              <p:cNvSpPr/>
              <p:nvPr/>
            </p:nvSpPr>
            <p:spPr>
              <a:xfrm>
                <a:off x="3792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98" name="Rectangle 2897"/>
              <p:cNvSpPr/>
              <p:nvPr/>
            </p:nvSpPr>
            <p:spPr>
              <a:xfrm>
                <a:off x="4554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99" name="Rectangle 2898"/>
              <p:cNvSpPr/>
              <p:nvPr/>
            </p:nvSpPr>
            <p:spPr>
              <a:xfrm>
                <a:off x="531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00" name="Rectangle 2899"/>
              <p:cNvSpPr/>
              <p:nvPr/>
            </p:nvSpPr>
            <p:spPr>
              <a:xfrm>
                <a:off x="607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01" name="Rectangle 2900"/>
              <p:cNvSpPr/>
              <p:nvPr/>
            </p:nvSpPr>
            <p:spPr>
              <a:xfrm>
                <a:off x="684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02" name="Rectangle 2901"/>
              <p:cNvSpPr/>
              <p:nvPr/>
            </p:nvSpPr>
            <p:spPr>
              <a:xfrm>
                <a:off x="7620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03" name="Rectangle 2902"/>
              <p:cNvSpPr/>
              <p:nvPr/>
            </p:nvSpPr>
            <p:spPr>
              <a:xfrm>
                <a:off x="8382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04" name="Rectangle 2903"/>
              <p:cNvSpPr/>
              <p:nvPr/>
            </p:nvSpPr>
            <p:spPr>
              <a:xfrm>
                <a:off x="9144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05" name="Rectangle 2904"/>
              <p:cNvSpPr/>
              <p:nvPr/>
            </p:nvSpPr>
            <p:spPr>
              <a:xfrm>
                <a:off x="9906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06" name="Rectangle 2905"/>
              <p:cNvSpPr/>
              <p:nvPr/>
            </p:nvSpPr>
            <p:spPr>
              <a:xfrm>
                <a:off x="10696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07" name="Rectangle 2906"/>
              <p:cNvSpPr/>
              <p:nvPr/>
            </p:nvSpPr>
            <p:spPr>
              <a:xfrm>
                <a:off x="11458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08" name="Rectangle 2907"/>
              <p:cNvSpPr/>
              <p:nvPr/>
            </p:nvSpPr>
            <p:spPr>
              <a:xfrm>
                <a:off x="12220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09" name="Rectangle 2908"/>
              <p:cNvSpPr/>
              <p:nvPr/>
            </p:nvSpPr>
            <p:spPr>
              <a:xfrm>
                <a:off x="12982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10" name="Rectangle 2909"/>
              <p:cNvSpPr/>
              <p:nvPr/>
            </p:nvSpPr>
            <p:spPr>
              <a:xfrm>
                <a:off x="148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11" name="Rectangle 2910"/>
              <p:cNvSpPr/>
              <p:nvPr/>
            </p:nvSpPr>
            <p:spPr>
              <a:xfrm>
                <a:off x="225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12" name="Rectangle 2911"/>
              <p:cNvSpPr/>
              <p:nvPr/>
            </p:nvSpPr>
            <p:spPr>
              <a:xfrm>
                <a:off x="301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13" name="Rectangle 2912"/>
              <p:cNvSpPr/>
              <p:nvPr/>
            </p:nvSpPr>
            <p:spPr>
              <a:xfrm>
                <a:off x="3775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14" name="Rectangle 2913"/>
              <p:cNvSpPr/>
              <p:nvPr/>
            </p:nvSpPr>
            <p:spPr>
              <a:xfrm>
                <a:off x="4537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15" name="Rectangle 2914"/>
              <p:cNvSpPr/>
              <p:nvPr/>
            </p:nvSpPr>
            <p:spPr>
              <a:xfrm>
                <a:off x="529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16" name="Rectangle 2915"/>
              <p:cNvSpPr/>
              <p:nvPr/>
            </p:nvSpPr>
            <p:spPr>
              <a:xfrm>
                <a:off x="606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17" name="Rectangle 2916"/>
              <p:cNvSpPr/>
              <p:nvPr/>
            </p:nvSpPr>
            <p:spPr>
              <a:xfrm>
                <a:off x="682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18" name="Rectangle 2917"/>
              <p:cNvSpPr/>
              <p:nvPr/>
            </p:nvSpPr>
            <p:spPr>
              <a:xfrm>
                <a:off x="7602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19" name="Rectangle 2918"/>
              <p:cNvSpPr/>
              <p:nvPr/>
            </p:nvSpPr>
            <p:spPr>
              <a:xfrm>
                <a:off x="8364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20" name="Rectangle 2919"/>
              <p:cNvSpPr/>
              <p:nvPr/>
            </p:nvSpPr>
            <p:spPr>
              <a:xfrm>
                <a:off x="9126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21" name="Rectangle 2920"/>
              <p:cNvSpPr/>
              <p:nvPr/>
            </p:nvSpPr>
            <p:spPr>
              <a:xfrm>
                <a:off x="9888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22" name="Rectangle 2921"/>
              <p:cNvSpPr/>
              <p:nvPr/>
            </p:nvSpPr>
            <p:spPr>
              <a:xfrm>
                <a:off x="10679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23" name="Rectangle 2922"/>
              <p:cNvSpPr/>
              <p:nvPr/>
            </p:nvSpPr>
            <p:spPr>
              <a:xfrm>
                <a:off x="11441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24" name="Rectangle 2923"/>
              <p:cNvSpPr/>
              <p:nvPr/>
            </p:nvSpPr>
            <p:spPr>
              <a:xfrm>
                <a:off x="12203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25" name="Rectangle 2924"/>
              <p:cNvSpPr/>
              <p:nvPr/>
            </p:nvSpPr>
            <p:spPr>
              <a:xfrm>
                <a:off x="12965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26" name="Rectangle 2925"/>
              <p:cNvSpPr/>
              <p:nvPr/>
            </p:nvSpPr>
            <p:spPr>
              <a:xfrm>
                <a:off x="148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27" name="Rectangle 2926"/>
              <p:cNvSpPr/>
              <p:nvPr/>
            </p:nvSpPr>
            <p:spPr>
              <a:xfrm>
                <a:off x="225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28" name="Rectangle 2927"/>
              <p:cNvSpPr/>
              <p:nvPr/>
            </p:nvSpPr>
            <p:spPr>
              <a:xfrm>
                <a:off x="301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29" name="Rectangle 2928"/>
              <p:cNvSpPr/>
              <p:nvPr/>
            </p:nvSpPr>
            <p:spPr>
              <a:xfrm>
                <a:off x="3775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30" name="Rectangle 2929"/>
              <p:cNvSpPr/>
              <p:nvPr/>
            </p:nvSpPr>
            <p:spPr>
              <a:xfrm>
                <a:off x="4537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31" name="Rectangle 2930"/>
              <p:cNvSpPr/>
              <p:nvPr/>
            </p:nvSpPr>
            <p:spPr>
              <a:xfrm>
                <a:off x="529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32" name="Rectangle 2931"/>
              <p:cNvSpPr/>
              <p:nvPr/>
            </p:nvSpPr>
            <p:spPr>
              <a:xfrm>
                <a:off x="606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33" name="Rectangle 2932"/>
              <p:cNvSpPr/>
              <p:nvPr/>
            </p:nvSpPr>
            <p:spPr>
              <a:xfrm>
                <a:off x="682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34" name="Rectangle 2933"/>
              <p:cNvSpPr/>
              <p:nvPr/>
            </p:nvSpPr>
            <p:spPr>
              <a:xfrm>
                <a:off x="7602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35" name="Rectangle 2934"/>
              <p:cNvSpPr/>
              <p:nvPr/>
            </p:nvSpPr>
            <p:spPr>
              <a:xfrm>
                <a:off x="8364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36" name="Rectangle 2935"/>
              <p:cNvSpPr/>
              <p:nvPr/>
            </p:nvSpPr>
            <p:spPr>
              <a:xfrm>
                <a:off x="9126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37" name="Rectangle 2936"/>
              <p:cNvSpPr/>
              <p:nvPr/>
            </p:nvSpPr>
            <p:spPr>
              <a:xfrm>
                <a:off x="9888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38" name="Rectangle 2937"/>
              <p:cNvSpPr/>
              <p:nvPr/>
            </p:nvSpPr>
            <p:spPr>
              <a:xfrm>
                <a:off x="10679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39" name="Rectangle 2938"/>
              <p:cNvSpPr/>
              <p:nvPr/>
            </p:nvSpPr>
            <p:spPr>
              <a:xfrm>
                <a:off x="11441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40" name="Rectangle 2939"/>
              <p:cNvSpPr/>
              <p:nvPr/>
            </p:nvSpPr>
            <p:spPr>
              <a:xfrm>
                <a:off x="12203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41" name="Rectangle 2940"/>
              <p:cNvSpPr/>
              <p:nvPr/>
            </p:nvSpPr>
            <p:spPr>
              <a:xfrm>
                <a:off x="12965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42" name="Rectangle 2941"/>
              <p:cNvSpPr/>
              <p:nvPr/>
            </p:nvSpPr>
            <p:spPr>
              <a:xfrm>
                <a:off x="148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43" name="Rectangle 2942"/>
              <p:cNvSpPr/>
              <p:nvPr/>
            </p:nvSpPr>
            <p:spPr>
              <a:xfrm>
                <a:off x="225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44" name="Rectangle 2943"/>
              <p:cNvSpPr/>
              <p:nvPr/>
            </p:nvSpPr>
            <p:spPr>
              <a:xfrm>
                <a:off x="301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45" name="Rectangle 2944"/>
              <p:cNvSpPr/>
              <p:nvPr/>
            </p:nvSpPr>
            <p:spPr>
              <a:xfrm>
                <a:off x="3775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46" name="Rectangle 2945"/>
              <p:cNvSpPr/>
              <p:nvPr/>
            </p:nvSpPr>
            <p:spPr>
              <a:xfrm>
                <a:off x="4537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47" name="Rectangle 2946"/>
              <p:cNvSpPr/>
              <p:nvPr/>
            </p:nvSpPr>
            <p:spPr>
              <a:xfrm>
                <a:off x="529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48" name="Rectangle 2947"/>
              <p:cNvSpPr/>
              <p:nvPr/>
            </p:nvSpPr>
            <p:spPr>
              <a:xfrm>
                <a:off x="606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49" name="Rectangle 2948"/>
              <p:cNvSpPr/>
              <p:nvPr/>
            </p:nvSpPr>
            <p:spPr>
              <a:xfrm>
                <a:off x="682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50" name="Rectangle 2949"/>
              <p:cNvSpPr/>
              <p:nvPr/>
            </p:nvSpPr>
            <p:spPr>
              <a:xfrm>
                <a:off x="7602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51" name="Rectangle 2950"/>
              <p:cNvSpPr/>
              <p:nvPr/>
            </p:nvSpPr>
            <p:spPr>
              <a:xfrm>
                <a:off x="8364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52" name="Rectangle 2951"/>
              <p:cNvSpPr/>
              <p:nvPr/>
            </p:nvSpPr>
            <p:spPr>
              <a:xfrm>
                <a:off x="9126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53" name="Rectangle 2952"/>
              <p:cNvSpPr/>
              <p:nvPr/>
            </p:nvSpPr>
            <p:spPr>
              <a:xfrm>
                <a:off x="9888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54" name="Rectangle 2953"/>
              <p:cNvSpPr/>
              <p:nvPr/>
            </p:nvSpPr>
            <p:spPr>
              <a:xfrm>
                <a:off x="10679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55" name="Rectangle 2954"/>
              <p:cNvSpPr/>
              <p:nvPr/>
            </p:nvSpPr>
            <p:spPr>
              <a:xfrm>
                <a:off x="11441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56" name="Rectangle 2955"/>
              <p:cNvSpPr/>
              <p:nvPr/>
            </p:nvSpPr>
            <p:spPr>
              <a:xfrm>
                <a:off x="12203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57" name="Rectangle 2956"/>
              <p:cNvSpPr/>
              <p:nvPr/>
            </p:nvSpPr>
            <p:spPr>
              <a:xfrm>
                <a:off x="12965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58" name="Rectangle 2957"/>
              <p:cNvSpPr/>
              <p:nvPr/>
            </p:nvSpPr>
            <p:spPr>
              <a:xfrm>
                <a:off x="148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59" name="Rectangle 2958"/>
              <p:cNvSpPr/>
              <p:nvPr/>
            </p:nvSpPr>
            <p:spPr>
              <a:xfrm>
                <a:off x="225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60" name="Rectangle 2959"/>
              <p:cNvSpPr/>
              <p:nvPr/>
            </p:nvSpPr>
            <p:spPr>
              <a:xfrm>
                <a:off x="301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61" name="Rectangle 2960"/>
              <p:cNvSpPr/>
              <p:nvPr/>
            </p:nvSpPr>
            <p:spPr>
              <a:xfrm>
                <a:off x="3775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62" name="Rectangle 2961"/>
              <p:cNvSpPr/>
              <p:nvPr/>
            </p:nvSpPr>
            <p:spPr>
              <a:xfrm>
                <a:off x="4537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63" name="Rectangle 2962"/>
              <p:cNvSpPr/>
              <p:nvPr/>
            </p:nvSpPr>
            <p:spPr>
              <a:xfrm>
                <a:off x="529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64" name="Rectangle 2963"/>
              <p:cNvSpPr/>
              <p:nvPr/>
            </p:nvSpPr>
            <p:spPr>
              <a:xfrm>
                <a:off x="606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65" name="Rectangle 2964"/>
              <p:cNvSpPr/>
              <p:nvPr/>
            </p:nvSpPr>
            <p:spPr>
              <a:xfrm>
                <a:off x="682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66" name="Rectangle 2965"/>
              <p:cNvSpPr/>
              <p:nvPr/>
            </p:nvSpPr>
            <p:spPr>
              <a:xfrm>
                <a:off x="7602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67" name="Rectangle 2966"/>
              <p:cNvSpPr/>
              <p:nvPr/>
            </p:nvSpPr>
            <p:spPr>
              <a:xfrm>
                <a:off x="8364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68" name="Rectangle 2967"/>
              <p:cNvSpPr/>
              <p:nvPr/>
            </p:nvSpPr>
            <p:spPr>
              <a:xfrm>
                <a:off x="9126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69" name="Rectangle 2968"/>
              <p:cNvSpPr/>
              <p:nvPr/>
            </p:nvSpPr>
            <p:spPr>
              <a:xfrm>
                <a:off x="9888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70" name="Rectangle 2969"/>
              <p:cNvSpPr/>
              <p:nvPr/>
            </p:nvSpPr>
            <p:spPr>
              <a:xfrm>
                <a:off x="10679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71" name="Rectangle 2970"/>
              <p:cNvSpPr/>
              <p:nvPr/>
            </p:nvSpPr>
            <p:spPr>
              <a:xfrm>
                <a:off x="11441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72" name="Rectangle 2971"/>
              <p:cNvSpPr/>
              <p:nvPr/>
            </p:nvSpPr>
            <p:spPr>
              <a:xfrm>
                <a:off x="12203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73" name="Rectangle 2972"/>
              <p:cNvSpPr/>
              <p:nvPr/>
            </p:nvSpPr>
            <p:spPr>
              <a:xfrm>
                <a:off x="12965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74" name="Rectangle 2973"/>
              <p:cNvSpPr/>
              <p:nvPr/>
            </p:nvSpPr>
            <p:spPr>
              <a:xfrm>
                <a:off x="150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75" name="Rectangle 2974"/>
              <p:cNvSpPr/>
              <p:nvPr/>
            </p:nvSpPr>
            <p:spPr>
              <a:xfrm>
                <a:off x="226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76" name="Rectangle 2975"/>
              <p:cNvSpPr/>
              <p:nvPr/>
            </p:nvSpPr>
            <p:spPr>
              <a:xfrm>
                <a:off x="302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77" name="Rectangle 2976"/>
              <p:cNvSpPr/>
              <p:nvPr/>
            </p:nvSpPr>
            <p:spPr>
              <a:xfrm>
                <a:off x="3787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78" name="Rectangle 2977"/>
              <p:cNvSpPr/>
              <p:nvPr/>
            </p:nvSpPr>
            <p:spPr>
              <a:xfrm>
                <a:off x="4549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79" name="Rectangle 2978"/>
              <p:cNvSpPr/>
              <p:nvPr/>
            </p:nvSpPr>
            <p:spPr>
              <a:xfrm>
                <a:off x="531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80" name="Rectangle 2979"/>
              <p:cNvSpPr/>
              <p:nvPr/>
            </p:nvSpPr>
            <p:spPr>
              <a:xfrm>
                <a:off x="607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81" name="Rectangle 2980"/>
              <p:cNvSpPr/>
              <p:nvPr/>
            </p:nvSpPr>
            <p:spPr>
              <a:xfrm>
                <a:off x="683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82" name="Rectangle 2981"/>
              <p:cNvSpPr/>
              <p:nvPr/>
            </p:nvSpPr>
            <p:spPr>
              <a:xfrm>
                <a:off x="7614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83" name="Rectangle 2982"/>
              <p:cNvSpPr/>
              <p:nvPr/>
            </p:nvSpPr>
            <p:spPr>
              <a:xfrm>
                <a:off x="8376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84" name="Rectangle 2983"/>
              <p:cNvSpPr/>
              <p:nvPr/>
            </p:nvSpPr>
            <p:spPr>
              <a:xfrm>
                <a:off x="9138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85" name="Rectangle 2984"/>
              <p:cNvSpPr/>
              <p:nvPr/>
            </p:nvSpPr>
            <p:spPr>
              <a:xfrm>
                <a:off x="9900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86" name="Rectangle 2985"/>
              <p:cNvSpPr/>
              <p:nvPr/>
            </p:nvSpPr>
            <p:spPr>
              <a:xfrm>
                <a:off x="10690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87" name="Rectangle 2986"/>
              <p:cNvSpPr/>
              <p:nvPr/>
            </p:nvSpPr>
            <p:spPr>
              <a:xfrm>
                <a:off x="11452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88" name="Rectangle 2987"/>
              <p:cNvSpPr/>
              <p:nvPr/>
            </p:nvSpPr>
            <p:spPr>
              <a:xfrm>
                <a:off x="12214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89" name="Rectangle 2988"/>
              <p:cNvSpPr/>
              <p:nvPr/>
            </p:nvSpPr>
            <p:spPr>
              <a:xfrm>
                <a:off x="12976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90" name="Rectangle 2989"/>
              <p:cNvSpPr/>
              <p:nvPr/>
            </p:nvSpPr>
            <p:spPr>
              <a:xfrm>
                <a:off x="150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91" name="Rectangle 2990"/>
              <p:cNvSpPr/>
              <p:nvPr/>
            </p:nvSpPr>
            <p:spPr>
              <a:xfrm>
                <a:off x="226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92" name="Rectangle 2991"/>
              <p:cNvSpPr/>
              <p:nvPr/>
            </p:nvSpPr>
            <p:spPr>
              <a:xfrm>
                <a:off x="302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93" name="Rectangle 2992"/>
              <p:cNvSpPr/>
              <p:nvPr/>
            </p:nvSpPr>
            <p:spPr>
              <a:xfrm>
                <a:off x="3787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94" name="Rectangle 2993"/>
              <p:cNvSpPr/>
              <p:nvPr/>
            </p:nvSpPr>
            <p:spPr>
              <a:xfrm>
                <a:off x="4549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95" name="Rectangle 2994"/>
              <p:cNvSpPr/>
              <p:nvPr/>
            </p:nvSpPr>
            <p:spPr>
              <a:xfrm>
                <a:off x="531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96" name="Rectangle 2995"/>
              <p:cNvSpPr/>
              <p:nvPr/>
            </p:nvSpPr>
            <p:spPr>
              <a:xfrm>
                <a:off x="607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97" name="Rectangle 2996"/>
              <p:cNvSpPr/>
              <p:nvPr/>
            </p:nvSpPr>
            <p:spPr>
              <a:xfrm>
                <a:off x="683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98" name="Rectangle 2997"/>
              <p:cNvSpPr/>
              <p:nvPr/>
            </p:nvSpPr>
            <p:spPr>
              <a:xfrm>
                <a:off x="7614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99" name="Rectangle 2998"/>
              <p:cNvSpPr/>
              <p:nvPr/>
            </p:nvSpPr>
            <p:spPr>
              <a:xfrm>
                <a:off x="8376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00" name="Rectangle 2999"/>
              <p:cNvSpPr/>
              <p:nvPr/>
            </p:nvSpPr>
            <p:spPr>
              <a:xfrm>
                <a:off x="9138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01" name="Rectangle 3000"/>
              <p:cNvSpPr/>
              <p:nvPr/>
            </p:nvSpPr>
            <p:spPr>
              <a:xfrm>
                <a:off x="9900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02" name="Rectangle 3001"/>
              <p:cNvSpPr/>
              <p:nvPr/>
            </p:nvSpPr>
            <p:spPr>
              <a:xfrm>
                <a:off x="10690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03" name="Rectangle 3002"/>
              <p:cNvSpPr/>
              <p:nvPr/>
            </p:nvSpPr>
            <p:spPr>
              <a:xfrm>
                <a:off x="11452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04" name="Rectangle 3003"/>
              <p:cNvSpPr/>
              <p:nvPr/>
            </p:nvSpPr>
            <p:spPr>
              <a:xfrm>
                <a:off x="12214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05" name="Rectangle 3004"/>
              <p:cNvSpPr/>
              <p:nvPr/>
            </p:nvSpPr>
            <p:spPr>
              <a:xfrm>
                <a:off x="12976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06" name="Rectangle 3005"/>
              <p:cNvSpPr/>
              <p:nvPr/>
            </p:nvSpPr>
            <p:spPr>
              <a:xfrm>
                <a:off x="150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07" name="Rectangle 3006"/>
              <p:cNvSpPr/>
              <p:nvPr/>
            </p:nvSpPr>
            <p:spPr>
              <a:xfrm>
                <a:off x="226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08" name="Rectangle 3007"/>
              <p:cNvSpPr/>
              <p:nvPr/>
            </p:nvSpPr>
            <p:spPr>
              <a:xfrm>
                <a:off x="302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09" name="Rectangle 3008"/>
              <p:cNvSpPr/>
              <p:nvPr/>
            </p:nvSpPr>
            <p:spPr>
              <a:xfrm>
                <a:off x="3787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10" name="Rectangle 3009"/>
              <p:cNvSpPr/>
              <p:nvPr/>
            </p:nvSpPr>
            <p:spPr>
              <a:xfrm>
                <a:off x="4549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11" name="Rectangle 3010"/>
              <p:cNvSpPr/>
              <p:nvPr/>
            </p:nvSpPr>
            <p:spPr>
              <a:xfrm>
                <a:off x="531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12" name="Rectangle 3011"/>
              <p:cNvSpPr/>
              <p:nvPr/>
            </p:nvSpPr>
            <p:spPr>
              <a:xfrm>
                <a:off x="607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13" name="Rectangle 3012"/>
              <p:cNvSpPr/>
              <p:nvPr/>
            </p:nvSpPr>
            <p:spPr>
              <a:xfrm>
                <a:off x="683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14" name="Rectangle 3013"/>
              <p:cNvSpPr/>
              <p:nvPr/>
            </p:nvSpPr>
            <p:spPr>
              <a:xfrm>
                <a:off x="7614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15" name="Rectangle 3014"/>
              <p:cNvSpPr/>
              <p:nvPr/>
            </p:nvSpPr>
            <p:spPr>
              <a:xfrm>
                <a:off x="8376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16" name="Rectangle 3015"/>
              <p:cNvSpPr/>
              <p:nvPr/>
            </p:nvSpPr>
            <p:spPr>
              <a:xfrm>
                <a:off x="9138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17" name="Rectangle 3016"/>
              <p:cNvSpPr/>
              <p:nvPr/>
            </p:nvSpPr>
            <p:spPr>
              <a:xfrm>
                <a:off x="9900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18" name="Rectangle 3017"/>
              <p:cNvSpPr/>
              <p:nvPr/>
            </p:nvSpPr>
            <p:spPr>
              <a:xfrm>
                <a:off x="10690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19" name="Rectangle 3018"/>
              <p:cNvSpPr/>
              <p:nvPr/>
            </p:nvSpPr>
            <p:spPr>
              <a:xfrm>
                <a:off x="11452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20" name="Rectangle 3019"/>
              <p:cNvSpPr/>
              <p:nvPr/>
            </p:nvSpPr>
            <p:spPr>
              <a:xfrm>
                <a:off x="12214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21" name="Rectangle 3020"/>
              <p:cNvSpPr/>
              <p:nvPr/>
            </p:nvSpPr>
            <p:spPr>
              <a:xfrm>
                <a:off x="12976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22" name="Rectangle 3021"/>
              <p:cNvSpPr/>
              <p:nvPr/>
            </p:nvSpPr>
            <p:spPr>
              <a:xfrm>
                <a:off x="150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23" name="Rectangle 3022"/>
              <p:cNvSpPr/>
              <p:nvPr/>
            </p:nvSpPr>
            <p:spPr>
              <a:xfrm>
                <a:off x="226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24" name="Rectangle 3023"/>
              <p:cNvSpPr/>
              <p:nvPr/>
            </p:nvSpPr>
            <p:spPr>
              <a:xfrm>
                <a:off x="302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25" name="Rectangle 3024"/>
              <p:cNvSpPr/>
              <p:nvPr/>
            </p:nvSpPr>
            <p:spPr>
              <a:xfrm>
                <a:off x="3787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26" name="Rectangle 3025"/>
              <p:cNvSpPr/>
              <p:nvPr/>
            </p:nvSpPr>
            <p:spPr>
              <a:xfrm>
                <a:off x="4549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27" name="Rectangle 3026"/>
              <p:cNvSpPr/>
              <p:nvPr/>
            </p:nvSpPr>
            <p:spPr>
              <a:xfrm>
                <a:off x="531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28" name="Rectangle 3027"/>
              <p:cNvSpPr/>
              <p:nvPr/>
            </p:nvSpPr>
            <p:spPr>
              <a:xfrm>
                <a:off x="607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29" name="Rectangle 3028"/>
              <p:cNvSpPr/>
              <p:nvPr/>
            </p:nvSpPr>
            <p:spPr>
              <a:xfrm>
                <a:off x="683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30" name="Rectangle 3029"/>
              <p:cNvSpPr/>
              <p:nvPr/>
            </p:nvSpPr>
            <p:spPr>
              <a:xfrm>
                <a:off x="7614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31" name="Rectangle 3030"/>
              <p:cNvSpPr/>
              <p:nvPr/>
            </p:nvSpPr>
            <p:spPr>
              <a:xfrm>
                <a:off x="8376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32" name="Rectangle 3031"/>
              <p:cNvSpPr/>
              <p:nvPr/>
            </p:nvSpPr>
            <p:spPr>
              <a:xfrm>
                <a:off x="9138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33" name="Rectangle 3032"/>
              <p:cNvSpPr/>
              <p:nvPr/>
            </p:nvSpPr>
            <p:spPr>
              <a:xfrm>
                <a:off x="9900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34" name="Rectangle 3033"/>
              <p:cNvSpPr/>
              <p:nvPr/>
            </p:nvSpPr>
            <p:spPr>
              <a:xfrm>
                <a:off x="10690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35" name="Rectangle 3034"/>
              <p:cNvSpPr/>
              <p:nvPr/>
            </p:nvSpPr>
            <p:spPr>
              <a:xfrm>
                <a:off x="11452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36" name="Rectangle 3035"/>
              <p:cNvSpPr/>
              <p:nvPr/>
            </p:nvSpPr>
            <p:spPr>
              <a:xfrm>
                <a:off x="12214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37" name="Rectangle 3036"/>
              <p:cNvSpPr/>
              <p:nvPr/>
            </p:nvSpPr>
            <p:spPr>
              <a:xfrm>
                <a:off x="12976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38" name="Rectangle 3037"/>
              <p:cNvSpPr/>
              <p:nvPr/>
            </p:nvSpPr>
            <p:spPr>
              <a:xfrm>
                <a:off x="148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39" name="Rectangle 3038"/>
              <p:cNvSpPr/>
              <p:nvPr/>
            </p:nvSpPr>
            <p:spPr>
              <a:xfrm>
                <a:off x="224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40" name="Rectangle 3039"/>
              <p:cNvSpPr/>
              <p:nvPr/>
            </p:nvSpPr>
            <p:spPr>
              <a:xfrm>
                <a:off x="300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41" name="Rectangle 3040"/>
              <p:cNvSpPr/>
              <p:nvPr/>
            </p:nvSpPr>
            <p:spPr>
              <a:xfrm>
                <a:off x="3770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42" name="Rectangle 3041"/>
              <p:cNvSpPr/>
              <p:nvPr/>
            </p:nvSpPr>
            <p:spPr>
              <a:xfrm>
                <a:off x="4532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43" name="Rectangle 3042"/>
              <p:cNvSpPr/>
              <p:nvPr/>
            </p:nvSpPr>
            <p:spPr>
              <a:xfrm>
                <a:off x="529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44" name="Rectangle 3043"/>
              <p:cNvSpPr/>
              <p:nvPr/>
            </p:nvSpPr>
            <p:spPr>
              <a:xfrm>
                <a:off x="605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45" name="Rectangle 3044"/>
              <p:cNvSpPr/>
              <p:nvPr/>
            </p:nvSpPr>
            <p:spPr>
              <a:xfrm>
                <a:off x="681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46" name="Rectangle 3045"/>
              <p:cNvSpPr/>
              <p:nvPr/>
            </p:nvSpPr>
            <p:spPr>
              <a:xfrm>
                <a:off x="7597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47" name="Rectangle 3046"/>
              <p:cNvSpPr/>
              <p:nvPr/>
            </p:nvSpPr>
            <p:spPr>
              <a:xfrm>
                <a:off x="8359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48" name="Rectangle 3047"/>
              <p:cNvSpPr/>
              <p:nvPr/>
            </p:nvSpPr>
            <p:spPr>
              <a:xfrm>
                <a:off x="9121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49" name="Rectangle 3048"/>
              <p:cNvSpPr/>
              <p:nvPr/>
            </p:nvSpPr>
            <p:spPr>
              <a:xfrm>
                <a:off x="9883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50" name="Rectangle 3049"/>
              <p:cNvSpPr/>
              <p:nvPr/>
            </p:nvSpPr>
            <p:spPr>
              <a:xfrm>
                <a:off x="10673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51" name="Rectangle 3050"/>
              <p:cNvSpPr/>
              <p:nvPr/>
            </p:nvSpPr>
            <p:spPr>
              <a:xfrm>
                <a:off x="11435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52" name="Rectangle 3051"/>
              <p:cNvSpPr/>
              <p:nvPr/>
            </p:nvSpPr>
            <p:spPr>
              <a:xfrm>
                <a:off x="12197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53" name="Rectangle 3052"/>
              <p:cNvSpPr/>
              <p:nvPr/>
            </p:nvSpPr>
            <p:spPr>
              <a:xfrm>
                <a:off x="12959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54" name="Rectangle 3053"/>
              <p:cNvSpPr/>
              <p:nvPr/>
            </p:nvSpPr>
            <p:spPr>
              <a:xfrm>
                <a:off x="148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55" name="Rectangle 3054"/>
              <p:cNvSpPr/>
              <p:nvPr/>
            </p:nvSpPr>
            <p:spPr>
              <a:xfrm>
                <a:off x="224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56" name="Rectangle 3055"/>
              <p:cNvSpPr/>
              <p:nvPr/>
            </p:nvSpPr>
            <p:spPr>
              <a:xfrm>
                <a:off x="300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57" name="Rectangle 3056"/>
              <p:cNvSpPr/>
              <p:nvPr/>
            </p:nvSpPr>
            <p:spPr>
              <a:xfrm>
                <a:off x="3770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58" name="Rectangle 3057"/>
              <p:cNvSpPr/>
              <p:nvPr/>
            </p:nvSpPr>
            <p:spPr>
              <a:xfrm>
                <a:off x="4532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59" name="Rectangle 3058"/>
              <p:cNvSpPr/>
              <p:nvPr/>
            </p:nvSpPr>
            <p:spPr>
              <a:xfrm>
                <a:off x="529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60" name="Rectangle 3059"/>
              <p:cNvSpPr/>
              <p:nvPr/>
            </p:nvSpPr>
            <p:spPr>
              <a:xfrm>
                <a:off x="605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61" name="Rectangle 3060"/>
              <p:cNvSpPr/>
              <p:nvPr/>
            </p:nvSpPr>
            <p:spPr>
              <a:xfrm>
                <a:off x="681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62" name="Rectangle 3061"/>
              <p:cNvSpPr/>
              <p:nvPr/>
            </p:nvSpPr>
            <p:spPr>
              <a:xfrm>
                <a:off x="7597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63" name="Rectangle 3062"/>
              <p:cNvSpPr/>
              <p:nvPr/>
            </p:nvSpPr>
            <p:spPr>
              <a:xfrm>
                <a:off x="8359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64" name="Rectangle 3063"/>
              <p:cNvSpPr/>
              <p:nvPr/>
            </p:nvSpPr>
            <p:spPr>
              <a:xfrm>
                <a:off x="9121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65" name="Rectangle 3064"/>
              <p:cNvSpPr/>
              <p:nvPr/>
            </p:nvSpPr>
            <p:spPr>
              <a:xfrm>
                <a:off x="9883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66" name="Rectangle 3065"/>
              <p:cNvSpPr/>
              <p:nvPr/>
            </p:nvSpPr>
            <p:spPr>
              <a:xfrm>
                <a:off x="10673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67" name="Rectangle 3066"/>
              <p:cNvSpPr/>
              <p:nvPr/>
            </p:nvSpPr>
            <p:spPr>
              <a:xfrm>
                <a:off x="11435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68" name="Rectangle 3067"/>
              <p:cNvSpPr/>
              <p:nvPr/>
            </p:nvSpPr>
            <p:spPr>
              <a:xfrm>
                <a:off x="12197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69" name="Rectangle 3068"/>
              <p:cNvSpPr/>
              <p:nvPr/>
            </p:nvSpPr>
            <p:spPr>
              <a:xfrm>
                <a:off x="12959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70" name="Rectangle 3069"/>
              <p:cNvSpPr/>
              <p:nvPr/>
            </p:nvSpPr>
            <p:spPr>
              <a:xfrm>
                <a:off x="148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71" name="Rectangle 3070"/>
              <p:cNvSpPr/>
              <p:nvPr/>
            </p:nvSpPr>
            <p:spPr>
              <a:xfrm>
                <a:off x="224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72" name="Rectangle 3071"/>
              <p:cNvSpPr/>
              <p:nvPr/>
            </p:nvSpPr>
            <p:spPr>
              <a:xfrm>
                <a:off x="300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73" name="Rectangle 3072"/>
              <p:cNvSpPr/>
              <p:nvPr/>
            </p:nvSpPr>
            <p:spPr>
              <a:xfrm>
                <a:off x="3770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74" name="Rectangle 3073"/>
              <p:cNvSpPr/>
              <p:nvPr/>
            </p:nvSpPr>
            <p:spPr>
              <a:xfrm>
                <a:off x="4532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" name="Rectangle 3074"/>
              <p:cNvSpPr/>
              <p:nvPr/>
            </p:nvSpPr>
            <p:spPr>
              <a:xfrm>
                <a:off x="529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Rectangle 3075"/>
              <p:cNvSpPr/>
              <p:nvPr/>
            </p:nvSpPr>
            <p:spPr>
              <a:xfrm>
                <a:off x="605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77" name="Rectangle 3076"/>
              <p:cNvSpPr/>
              <p:nvPr/>
            </p:nvSpPr>
            <p:spPr>
              <a:xfrm>
                <a:off x="681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78" name="Rectangle 3077"/>
              <p:cNvSpPr/>
              <p:nvPr/>
            </p:nvSpPr>
            <p:spPr>
              <a:xfrm>
                <a:off x="7597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79" name="Rectangle 3078"/>
              <p:cNvSpPr/>
              <p:nvPr/>
            </p:nvSpPr>
            <p:spPr>
              <a:xfrm>
                <a:off x="8359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80" name="Rectangle 3079"/>
              <p:cNvSpPr/>
              <p:nvPr/>
            </p:nvSpPr>
            <p:spPr>
              <a:xfrm>
                <a:off x="9121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81" name="Rectangle 3080"/>
              <p:cNvSpPr/>
              <p:nvPr/>
            </p:nvSpPr>
            <p:spPr>
              <a:xfrm>
                <a:off x="9883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82" name="Rectangle 3081"/>
              <p:cNvSpPr/>
              <p:nvPr/>
            </p:nvSpPr>
            <p:spPr>
              <a:xfrm>
                <a:off x="10673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83" name="Rectangle 3082"/>
              <p:cNvSpPr/>
              <p:nvPr/>
            </p:nvSpPr>
            <p:spPr>
              <a:xfrm>
                <a:off x="11435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84" name="Rectangle 3083"/>
              <p:cNvSpPr/>
              <p:nvPr/>
            </p:nvSpPr>
            <p:spPr>
              <a:xfrm>
                <a:off x="12197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85" name="Rectangle 3084"/>
              <p:cNvSpPr/>
              <p:nvPr/>
            </p:nvSpPr>
            <p:spPr>
              <a:xfrm>
                <a:off x="12959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86" name="Rectangle 3085"/>
              <p:cNvSpPr/>
              <p:nvPr/>
            </p:nvSpPr>
            <p:spPr>
              <a:xfrm>
                <a:off x="148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87" name="Rectangle 3086"/>
              <p:cNvSpPr/>
              <p:nvPr/>
            </p:nvSpPr>
            <p:spPr>
              <a:xfrm>
                <a:off x="224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88" name="Rectangle 3087"/>
              <p:cNvSpPr/>
              <p:nvPr/>
            </p:nvSpPr>
            <p:spPr>
              <a:xfrm>
                <a:off x="300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89" name="Rectangle 3088"/>
              <p:cNvSpPr/>
              <p:nvPr/>
            </p:nvSpPr>
            <p:spPr>
              <a:xfrm>
                <a:off x="3770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90" name="Rectangle 3089"/>
              <p:cNvSpPr/>
              <p:nvPr/>
            </p:nvSpPr>
            <p:spPr>
              <a:xfrm>
                <a:off x="4532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91" name="Rectangle 3090"/>
              <p:cNvSpPr/>
              <p:nvPr/>
            </p:nvSpPr>
            <p:spPr>
              <a:xfrm>
                <a:off x="529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92" name="Rectangle 3091"/>
              <p:cNvSpPr/>
              <p:nvPr/>
            </p:nvSpPr>
            <p:spPr>
              <a:xfrm>
                <a:off x="605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93" name="Rectangle 3092"/>
              <p:cNvSpPr/>
              <p:nvPr/>
            </p:nvSpPr>
            <p:spPr>
              <a:xfrm>
                <a:off x="681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94" name="Rectangle 3093"/>
              <p:cNvSpPr/>
              <p:nvPr/>
            </p:nvSpPr>
            <p:spPr>
              <a:xfrm>
                <a:off x="7597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95" name="Rectangle 3094"/>
              <p:cNvSpPr/>
              <p:nvPr/>
            </p:nvSpPr>
            <p:spPr>
              <a:xfrm>
                <a:off x="8359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96" name="Rectangle 3095"/>
              <p:cNvSpPr/>
              <p:nvPr/>
            </p:nvSpPr>
            <p:spPr>
              <a:xfrm>
                <a:off x="9121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97" name="Rectangle 3096"/>
              <p:cNvSpPr/>
              <p:nvPr/>
            </p:nvSpPr>
            <p:spPr>
              <a:xfrm>
                <a:off x="9883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98" name="Rectangle 3097"/>
              <p:cNvSpPr/>
              <p:nvPr/>
            </p:nvSpPr>
            <p:spPr>
              <a:xfrm>
                <a:off x="10673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99" name="Rectangle 3098"/>
              <p:cNvSpPr/>
              <p:nvPr/>
            </p:nvSpPr>
            <p:spPr>
              <a:xfrm>
                <a:off x="11435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00" name="Rectangle 3099"/>
              <p:cNvSpPr/>
              <p:nvPr/>
            </p:nvSpPr>
            <p:spPr>
              <a:xfrm>
                <a:off x="12197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01" name="Rectangle 3100"/>
              <p:cNvSpPr/>
              <p:nvPr/>
            </p:nvSpPr>
            <p:spPr>
              <a:xfrm>
                <a:off x="12959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02" name="Rectangle 3101"/>
            <p:cNvSpPr/>
            <p:nvPr/>
          </p:nvSpPr>
          <p:spPr>
            <a:xfrm>
              <a:off x="5836445" y="1861579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03" name="Rectangle 3102"/>
            <p:cNvSpPr/>
            <p:nvPr/>
          </p:nvSpPr>
          <p:spPr>
            <a:xfrm>
              <a:off x="5848351" y="1861579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691" name="Group 5690"/>
            <p:cNvGrpSpPr/>
            <p:nvPr/>
          </p:nvGrpSpPr>
          <p:grpSpPr>
            <a:xfrm>
              <a:off x="2183977" y="2550679"/>
              <a:ext cx="919518" cy="692837"/>
              <a:chOff x="148419" y="2895600"/>
              <a:chExt cx="1226024" cy="1231710"/>
            </a:xfrm>
            <a:noFill/>
          </p:grpSpPr>
          <p:sp>
            <p:nvSpPr>
              <p:cNvPr id="5692" name="Rectangle 5691"/>
              <p:cNvSpPr/>
              <p:nvPr/>
            </p:nvSpPr>
            <p:spPr>
              <a:xfrm>
                <a:off x="150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93" name="Rectangle 5692"/>
              <p:cNvSpPr/>
              <p:nvPr/>
            </p:nvSpPr>
            <p:spPr>
              <a:xfrm>
                <a:off x="226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94" name="Rectangle 5693"/>
              <p:cNvSpPr/>
              <p:nvPr/>
            </p:nvSpPr>
            <p:spPr>
              <a:xfrm>
                <a:off x="303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95" name="Rectangle 5694"/>
              <p:cNvSpPr/>
              <p:nvPr/>
            </p:nvSpPr>
            <p:spPr>
              <a:xfrm>
                <a:off x="3792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96" name="Rectangle 5695"/>
              <p:cNvSpPr/>
              <p:nvPr/>
            </p:nvSpPr>
            <p:spPr>
              <a:xfrm>
                <a:off x="4554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97" name="Rectangle 5696"/>
              <p:cNvSpPr/>
              <p:nvPr/>
            </p:nvSpPr>
            <p:spPr>
              <a:xfrm>
                <a:off x="531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98" name="Rectangle 5697"/>
              <p:cNvSpPr/>
              <p:nvPr/>
            </p:nvSpPr>
            <p:spPr>
              <a:xfrm>
                <a:off x="607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99" name="Rectangle 5698"/>
              <p:cNvSpPr/>
              <p:nvPr/>
            </p:nvSpPr>
            <p:spPr>
              <a:xfrm>
                <a:off x="684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00" name="Rectangle 5699"/>
              <p:cNvSpPr/>
              <p:nvPr/>
            </p:nvSpPr>
            <p:spPr>
              <a:xfrm>
                <a:off x="7620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01" name="Rectangle 5700"/>
              <p:cNvSpPr/>
              <p:nvPr/>
            </p:nvSpPr>
            <p:spPr>
              <a:xfrm>
                <a:off x="8382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02" name="Rectangle 5701"/>
              <p:cNvSpPr/>
              <p:nvPr/>
            </p:nvSpPr>
            <p:spPr>
              <a:xfrm>
                <a:off x="9144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03" name="Rectangle 5702"/>
              <p:cNvSpPr/>
              <p:nvPr/>
            </p:nvSpPr>
            <p:spPr>
              <a:xfrm>
                <a:off x="9906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04" name="Rectangle 5703"/>
              <p:cNvSpPr/>
              <p:nvPr/>
            </p:nvSpPr>
            <p:spPr>
              <a:xfrm>
                <a:off x="10696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05" name="Rectangle 5704"/>
              <p:cNvSpPr/>
              <p:nvPr/>
            </p:nvSpPr>
            <p:spPr>
              <a:xfrm>
                <a:off x="11458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06" name="Rectangle 5705"/>
              <p:cNvSpPr/>
              <p:nvPr/>
            </p:nvSpPr>
            <p:spPr>
              <a:xfrm>
                <a:off x="12220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07" name="Rectangle 5706"/>
              <p:cNvSpPr/>
              <p:nvPr/>
            </p:nvSpPr>
            <p:spPr>
              <a:xfrm>
                <a:off x="12982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08" name="Rectangle 5707"/>
              <p:cNvSpPr/>
              <p:nvPr/>
            </p:nvSpPr>
            <p:spPr>
              <a:xfrm>
                <a:off x="150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09" name="Rectangle 5708"/>
              <p:cNvSpPr/>
              <p:nvPr/>
            </p:nvSpPr>
            <p:spPr>
              <a:xfrm>
                <a:off x="226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10" name="Rectangle 5709"/>
              <p:cNvSpPr/>
              <p:nvPr/>
            </p:nvSpPr>
            <p:spPr>
              <a:xfrm>
                <a:off x="303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11" name="Rectangle 5710"/>
              <p:cNvSpPr/>
              <p:nvPr/>
            </p:nvSpPr>
            <p:spPr>
              <a:xfrm>
                <a:off x="3792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12" name="Rectangle 5711"/>
              <p:cNvSpPr/>
              <p:nvPr/>
            </p:nvSpPr>
            <p:spPr>
              <a:xfrm>
                <a:off x="4554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13" name="Rectangle 5712"/>
              <p:cNvSpPr/>
              <p:nvPr/>
            </p:nvSpPr>
            <p:spPr>
              <a:xfrm>
                <a:off x="531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14" name="Rectangle 5713"/>
              <p:cNvSpPr/>
              <p:nvPr/>
            </p:nvSpPr>
            <p:spPr>
              <a:xfrm>
                <a:off x="607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15" name="Rectangle 5714"/>
              <p:cNvSpPr/>
              <p:nvPr/>
            </p:nvSpPr>
            <p:spPr>
              <a:xfrm>
                <a:off x="684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16" name="Rectangle 5715"/>
              <p:cNvSpPr/>
              <p:nvPr/>
            </p:nvSpPr>
            <p:spPr>
              <a:xfrm>
                <a:off x="7620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17" name="Rectangle 5716"/>
              <p:cNvSpPr/>
              <p:nvPr/>
            </p:nvSpPr>
            <p:spPr>
              <a:xfrm>
                <a:off x="8382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18" name="Rectangle 5717"/>
              <p:cNvSpPr/>
              <p:nvPr/>
            </p:nvSpPr>
            <p:spPr>
              <a:xfrm>
                <a:off x="9144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19" name="Rectangle 5718"/>
              <p:cNvSpPr/>
              <p:nvPr/>
            </p:nvSpPr>
            <p:spPr>
              <a:xfrm>
                <a:off x="9906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20" name="Rectangle 5719"/>
              <p:cNvSpPr/>
              <p:nvPr/>
            </p:nvSpPr>
            <p:spPr>
              <a:xfrm>
                <a:off x="10696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21" name="Rectangle 5720"/>
              <p:cNvSpPr/>
              <p:nvPr/>
            </p:nvSpPr>
            <p:spPr>
              <a:xfrm>
                <a:off x="11458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22" name="Rectangle 5721"/>
              <p:cNvSpPr/>
              <p:nvPr/>
            </p:nvSpPr>
            <p:spPr>
              <a:xfrm>
                <a:off x="12220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23" name="Rectangle 5722"/>
              <p:cNvSpPr/>
              <p:nvPr/>
            </p:nvSpPr>
            <p:spPr>
              <a:xfrm>
                <a:off x="12982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24" name="Rectangle 5723"/>
              <p:cNvSpPr/>
              <p:nvPr/>
            </p:nvSpPr>
            <p:spPr>
              <a:xfrm>
                <a:off x="150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25" name="Rectangle 5724"/>
              <p:cNvSpPr/>
              <p:nvPr/>
            </p:nvSpPr>
            <p:spPr>
              <a:xfrm>
                <a:off x="226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26" name="Rectangle 5725"/>
              <p:cNvSpPr/>
              <p:nvPr/>
            </p:nvSpPr>
            <p:spPr>
              <a:xfrm>
                <a:off x="303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27" name="Rectangle 5726"/>
              <p:cNvSpPr/>
              <p:nvPr/>
            </p:nvSpPr>
            <p:spPr>
              <a:xfrm>
                <a:off x="3792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28" name="Rectangle 5727"/>
              <p:cNvSpPr/>
              <p:nvPr/>
            </p:nvSpPr>
            <p:spPr>
              <a:xfrm>
                <a:off x="4554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29" name="Rectangle 5728"/>
              <p:cNvSpPr/>
              <p:nvPr/>
            </p:nvSpPr>
            <p:spPr>
              <a:xfrm>
                <a:off x="531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30" name="Rectangle 5729"/>
              <p:cNvSpPr/>
              <p:nvPr/>
            </p:nvSpPr>
            <p:spPr>
              <a:xfrm>
                <a:off x="607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31" name="Rectangle 5730"/>
              <p:cNvSpPr/>
              <p:nvPr/>
            </p:nvSpPr>
            <p:spPr>
              <a:xfrm>
                <a:off x="684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32" name="Rectangle 5731"/>
              <p:cNvSpPr/>
              <p:nvPr/>
            </p:nvSpPr>
            <p:spPr>
              <a:xfrm>
                <a:off x="7620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33" name="Rectangle 5732"/>
              <p:cNvSpPr/>
              <p:nvPr/>
            </p:nvSpPr>
            <p:spPr>
              <a:xfrm>
                <a:off x="8382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34" name="Rectangle 5733"/>
              <p:cNvSpPr/>
              <p:nvPr/>
            </p:nvSpPr>
            <p:spPr>
              <a:xfrm>
                <a:off x="9144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35" name="Rectangle 5734"/>
              <p:cNvSpPr/>
              <p:nvPr/>
            </p:nvSpPr>
            <p:spPr>
              <a:xfrm>
                <a:off x="9906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36" name="Rectangle 5735"/>
              <p:cNvSpPr/>
              <p:nvPr/>
            </p:nvSpPr>
            <p:spPr>
              <a:xfrm>
                <a:off x="10696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37" name="Rectangle 5736"/>
              <p:cNvSpPr/>
              <p:nvPr/>
            </p:nvSpPr>
            <p:spPr>
              <a:xfrm>
                <a:off x="11458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38" name="Rectangle 5737"/>
              <p:cNvSpPr/>
              <p:nvPr/>
            </p:nvSpPr>
            <p:spPr>
              <a:xfrm>
                <a:off x="12220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39" name="Rectangle 5738"/>
              <p:cNvSpPr/>
              <p:nvPr/>
            </p:nvSpPr>
            <p:spPr>
              <a:xfrm>
                <a:off x="12982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40" name="Rectangle 5739"/>
              <p:cNvSpPr/>
              <p:nvPr/>
            </p:nvSpPr>
            <p:spPr>
              <a:xfrm>
                <a:off x="150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41" name="Rectangle 5740"/>
              <p:cNvSpPr/>
              <p:nvPr/>
            </p:nvSpPr>
            <p:spPr>
              <a:xfrm>
                <a:off x="226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42" name="Rectangle 5741"/>
              <p:cNvSpPr/>
              <p:nvPr/>
            </p:nvSpPr>
            <p:spPr>
              <a:xfrm>
                <a:off x="303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43" name="Rectangle 5742"/>
              <p:cNvSpPr/>
              <p:nvPr/>
            </p:nvSpPr>
            <p:spPr>
              <a:xfrm>
                <a:off x="3792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44" name="Rectangle 5743"/>
              <p:cNvSpPr/>
              <p:nvPr/>
            </p:nvSpPr>
            <p:spPr>
              <a:xfrm>
                <a:off x="4554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45" name="Rectangle 5744"/>
              <p:cNvSpPr/>
              <p:nvPr/>
            </p:nvSpPr>
            <p:spPr>
              <a:xfrm>
                <a:off x="531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46" name="Rectangle 5745"/>
              <p:cNvSpPr/>
              <p:nvPr/>
            </p:nvSpPr>
            <p:spPr>
              <a:xfrm>
                <a:off x="607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47" name="Rectangle 5746"/>
              <p:cNvSpPr/>
              <p:nvPr/>
            </p:nvSpPr>
            <p:spPr>
              <a:xfrm>
                <a:off x="684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48" name="Rectangle 5747"/>
              <p:cNvSpPr/>
              <p:nvPr/>
            </p:nvSpPr>
            <p:spPr>
              <a:xfrm>
                <a:off x="7620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49" name="Rectangle 5748"/>
              <p:cNvSpPr/>
              <p:nvPr/>
            </p:nvSpPr>
            <p:spPr>
              <a:xfrm>
                <a:off x="8382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50" name="Rectangle 5749"/>
              <p:cNvSpPr/>
              <p:nvPr/>
            </p:nvSpPr>
            <p:spPr>
              <a:xfrm>
                <a:off x="9144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51" name="Rectangle 5750"/>
              <p:cNvSpPr/>
              <p:nvPr/>
            </p:nvSpPr>
            <p:spPr>
              <a:xfrm>
                <a:off x="9906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52" name="Rectangle 5751"/>
              <p:cNvSpPr/>
              <p:nvPr/>
            </p:nvSpPr>
            <p:spPr>
              <a:xfrm>
                <a:off x="10696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53" name="Rectangle 5752"/>
              <p:cNvSpPr/>
              <p:nvPr/>
            </p:nvSpPr>
            <p:spPr>
              <a:xfrm>
                <a:off x="11458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54" name="Rectangle 5753"/>
              <p:cNvSpPr/>
              <p:nvPr/>
            </p:nvSpPr>
            <p:spPr>
              <a:xfrm>
                <a:off x="12220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55" name="Rectangle 5754"/>
              <p:cNvSpPr/>
              <p:nvPr/>
            </p:nvSpPr>
            <p:spPr>
              <a:xfrm>
                <a:off x="12982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56" name="Rectangle 5755"/>
              <p:cNvSpPr/>
              <p:nvPr/>
            </p:nvSpPr>
            <p:spPr>
              <a:xfrm>
                <a:off x="148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57" name="Rectangle 5756"/>
              <p:cNvSpPr/>
              <p:nvPr/>
            </p:nvSpPr>
            <p:spPr>
              <a:xfrm>
                <a:off x="225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58" name="Rectangle 5757"/>
              <p:cNvSpPr/>
              <p:nvPr/>
            </p:nvSpPr>
            <p:spPr>
              <a:xfrm>
                <a:off x="301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59" name="Rectangle 5758"/>
              <p:cNvSpPr/>
              <p:nvPr/>
            </p:nvSpPr>
            <p:spPr>
              <a:xfrm>
                <a:off x="3775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60" name="Rectangle 5759"/>
              <p:cNvSpPr/>
              <p:nvPr/>
            </p:nvSpPr>
            <p:spPr>
              <a:xfrm>
                <a:off x="4537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61" name="Rectangle 5760"/>
              <p:cNvSpPr/>
              <p:nvPr/>
            </p:nvSpPr>
            <p:spPr>
              <a:xfrm>
                <a:off x="529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62" name="Rectangle 5761"/>
              <p:cNvSpPr/>
              <p:nvPr/>
            </p:nvSpPr>
            <p:spPr>
              <a:xfrm>
                <a:off x="606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63" name="Rectangle 5762"/>
              <p:cNvSpPr/>
              <p:nvPr/>
            </p:nvSpPr>
            <p:spPr>
              <a:xfrm>
                <a:off x="682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64" name="Rectangle 5763"/>
              <p:cNvSpPr/>
              <p:nvPr/>
            </p:nvSpPr>
            <p:spPr>
              <a:xfrm>
                <a:off x="7602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65" name="Rectangle 5764"/>
              <p:cNvSpPr/>
              <p:nvPr/>
            </p:nvSpPr>
            <p:spPr>
              <a:xfrm>
                <a:off x="8364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66" name="Rectangle 5765"/>
              <p:cNvSpPr/>
              <p:nvPr/>
            </p:nvSpPr>
            <p:spPr>
              <a:xfrm>
                <a:off x="9126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67" name="Rectangle 5766"/>
              <p:cNvSpPr/>
              <p:nvPr/>
            </p:nvSpPr>
            <p:spPr>
              <a:xfrm>
                <a:off x="9888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68" name="Rectangle 5767"/>
              <p:cNvSpPr/>
              <p:nvPr/>
            </p:nvSpPr>
            <p:spPr>
              <a:xfrm>
                <a:off x="10679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69" name="Rectangle 5768"/>
              <p:cNvSpPr/>
              <p:nvPr/>
            </p:nvSpPr>
            <p:spPr>
              <a:xfrm>
                <a:off x="11441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70" name="Rectangle 5769"/>
              <p:cNvSpPr/>
              <p:nvPr/>
            </p:nvSpPr>
            <p:spPr>
              <a:xfrm>
                <a:off x="12203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71" name="Rectangle 5770"/>
              <p:cNvSpPr/>
              <p:nvPr/>
            </p:nvSpPr>
            <p:spPr>
              <a:xfrm>
                <a:off x="12965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72" name="Rectangle 5771"/>
              <p:cNvSpPr/>
              <p:nvPr/>
            </p:nvSpPr>
            <p:spPr>
              <a:xfrm>
                <a:off x="148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73" name="Rectangle 5772"/>
              <p:cNvSpPr/>
              <p:nvPr/>
            </p:nvSpPr>
            <p:spPr>
              <a:xfrm>
                <a:off x="225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74" name="Rectangle 5773"/>
              <p:cNvSpPr/>
              <p:nvPr/>
            </p:nvSpPr>
            <p:spPr>
              <a:xfrm>
                <a:off x="301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75" name="Rectangle 5774"/>
              <p:cNvSpPr/>
              <p:nvPr/>
            </p:nvSpPr>
            <p:spPr>
              <a:xfrm>
                <a:off x="3775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76" name="Rectangle 5775"/>
              <p:cNvSpPr/>
              <p:nvPr/>
            </p:nvSpPr>
            <p:spPr>
              <a:xfrm>
                <a:off x="4537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77" name="Rectangle 5776"/>
              <p:cNvSpPr/>
              <p:nvPr/>
            </p:nvSpPr>
            <p:spPr>
              <a:xfrm>
                <a:off x="529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78" name="Rectangle 5777"/>
              <p:cNvSpPr/>
              <p:nvPr/>
            </p:nvSpPr>
            <p:spPr>
              <a:xfrm>
                <a:off x="606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79" name="Rectangle 5778"/>
              <p:cNvSpPr/>
              <p:nvPr/>
            </p:nvSpPr>
            <p:spPr>
              <a:xfrm>
                <a:off x="682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80" name="Rectangle 5779"/>
              <p:cNvSpPr/>
              <p:nvPr/>
            </p:nvSpPr>
            <p:spPr>
              <a:xfrm>
                <a:off x="7602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81" name="Rectangle 5780"/>
              <p:cNvSpPr/>
              <p:nvPr/>
            </p:nvSpPr>
            <p:spPr>
              <a:xfrm>
                <a:off x="8364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82" name="Rectangle 5781"/>
              <p:cNvSpPr/>
              <p:nvPr/>
            </p:nvSpPr>
            <p:spPr>
              <a:xfrm>
                <a:off x="9126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83" name="Rectangle 5782"/>
              <p:cNvSpPr/>
              <p:nvPr/>
            </p:nvSpPr>
            <p:spPr>
              <a:xfrm>
                <a:off x="9888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84" name="Rectangle 5783"/>
              <p:cNvSpPr/>
              <p:nvPr/>
            </p:nvSpPr>
            <p:spPr>
              <a:xfrm>
                <a:off x="10679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85" name="Rectangle 5784"/>
              <p:cNvSpPr/>
              <p:nvPr/>
            </p:nvSpPr>
            <p:spPr>
              <a:xfrm>
                <a:off x="11441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86" name="Rectangle 5785"/>
              <p:cNvSpPr/>
              <p:nvPr/>
            </p:nvSpPr>
            <p:spPr>
              <a:xfrm>
                <a:off x="12203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87" name="Rectangle 5786"/>
              <p:cNvSpPr/>
              <p:nvPr/>
            </p:nvSpPr>
            <p:spPr>
              <a:xfrm>
                <a:off x="12965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88" name="Rectangle 5787"/>
              <p:cNvSpPr/>
              <p:nvPr/>
            </p:nvSpPr>
            <p:spPr>
              <a:xfrm>
                <a:off x="148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89" name="Rectangle 5788"/>
              <p:cNvSpPr/>
              <p:nvPr/>
            </p:nvSpPr>
            <p:spPr>
              <a:xfrm>
                <a:off x="225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90" name="Rectangle 5789"/>
              <p:cNvSpPr/>
              <p:nvPr/>
            </p:nvSpPr>
            <p:spPr>
              <a:xfrm>
                <a:off x="301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91" name="Rectangle 5790"/>
              <p:cNvSpPr/>
              <p:nvPr/>
            </p:nvSpPr>
            <p:spPr>
              <a:xfrm>
                <a:off x="3775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92" name="Rectangle 5791"/>
              <p:cNvSpPr/>
              <p:nvPr/>
            </p:nvSpPr>
            <p:spPr>
              <a:xfrm>
                <a:off x="4537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93" name="Rectangle 5792"/>
              <p:cNvSpPr/>
              <p:nvPr/>
            </p:nvSpPr>
            <p:spPr>
              <a:xfrm>
                <a:off x="529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94" name="Rectangle 5793"/>
              <p:cNvSpPr/>
              <p:nvPr/>
            </p:nvSpPr>
            <p:spPr>
              <a:xfrm>
                <a:off x="606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95" name="Rectangle 5794"/>
              <p:cNvSpPr/>
              <p:nvPr/>
            </p:nvSpPr>
            <p:spPr>
              <a:xfrm>
                <a:off x="682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96" name="Rectangle 5795"/>
              <p:cNvSpPr/>
              <p:nvPr/>
            </p:nvSpPr>
            <p:spPr>
              <a:xfrm>
                <a:off x="7602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97" name="Rectangle 5796"/>
              <p:cNvSpPr/>
              <p:nvPr/>
            </p:nvSpPr>
            <p:spPr>
              <a:xfrm>
                <a:off x="8364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98" name="Rectangle 5797"/>
              <p:cNvSpPr/>
              <p:nvPr/>
            </p:nvSpPr>
            <p:spPr>
              <a:xfrm>
                <a:off x="9126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99" name="Rectangle 5798"/>
              <p:cNvSpPr/>
              <p:nvPr/>
            </p:nvSpPr>
            <p:spPr>
              <a:xfrm>
                <a:off x="9888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00" name="Rectangle 5799"/>
              <p:cNvSpPr/>
              <p:nvPr/>
            </p:nvSpPr>
            <p:spPr>
              <a:xfrm>
                <a:off x="10679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01" name="Rectangle 5800"/>
              <p:cNvSpPr/>
              <p:nvPr/>
            </p:nvSpPr>
            <p:spPr>
              <a:xfrm>
                <a:off x="11441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02" name="Rectangle 5801"/>
              <p:cNvSpPr/>
              <p:nvPr/>
            </p:nvSpPr>
            <p:spPr>
              <a:xfrm>
                <a:off x="12203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03" name="Rectangle 5802"/>
              <p:cNvSpPr/>
              <p:nvPr/>
            </p:nvSpPr>
            <p:spPr>
              <a:xfrm>
                <a:off x="12965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04" name="Rectangle 5803"/>
              <p:cNvSpPr/>
              <p:nvPr/>
            </p:nvSpPr>
            <p:spPr>
              <a:xfrm>
                <a:off x="148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05" name="Rectangle 5804"/>
              <p:cNvSpPr/>
              <p:nvPr/>
            </p:nvSpPr>
            <p:spPr>
              <a:xfrm>
                <a:off x="225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06" name="Rectangle 5805"/>
              <p:cNvSpPr/>
              <p:nvPr/>
            </p:nvSpPr>
            <p:spPr>
              <a:xfrm>
                <a:off x="301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07" name="Rectangle 5806"/>
              <p:cNvSpPr/>
              <p:nvPr/>
            </p:nvSpPr>
            <p:spPr>
              <a:xfrm>
                <a:off x="3775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08" name="Rectangle 5807"/>
              <p:cNvSpPr/>
              <p:nvPr/>
            </p:nvSpPr>
            <p:spPr>
              <a:xfrm>
                <a:off x="4537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09" name="Rectangle 5808"/>
              <p:cNvSpPr/>
              <p:nvPr/>
            </p:nvSpPr>
            <p:spPr>
              <a:xfrm>
                <a:off x="529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10" name="Rectangle 5809"/>
              <p:cNvSpPr/>
              <p:nvPr/>
            </p:nvSpPr>
            <p:spPr>
              <a:xfrm>
                <a:off x="606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11" name="Rectangle 5810"/>
              <p:cNvSpPr/>
              <p:nvPr/>
            </p:nvSpPr>
            <p:spPr>
              <a:xfrm>
                <a:off x="682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12" name="Rectangle 5811"/>
              <p:cNvSpPr/>
              <p:nvPr/>
            </p:nvSpPr>
            <p:spPr>
              <a:xfrm>
                <a:off x="7602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13" name="Rectangle 5812"/>
              <p:cNvSpPr/>
              <p:nvPr/>
            </p:nvSpPr>
            <p:spPr>
              <a:xfrm>
                <a:off x="8364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14" name="Rectangle 5813"/>
              <p:cNvSpPr/>
              <p:nvPr/>
            </p:nvSpPr>
            <p:spPr>
              <a:xfrm>
                <a:off x="9126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15" name="Rectangle 5814"/>
              <p:cNvSpPr/>
              <p:nvPr/>
            </p:nvSpPr>
            <p:spPr>
              <a:xfrm>
                <a:off x="9888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16" name="Rectangle 5815"/>
              <p:cNvSpPr/>
              <p:nvPr/>
            </p:nvSpPr>
            <p:spPr>
              <a:xfrm>
                <a:off x="10679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17" name="Rectangle 5816"/>
              <p:cNvSpPr/>
              <p:nvPr/>
            </p:nvSpPr>
            <p:spPr>
              <a:xfrm>
                <a:off x="11441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18" name="Rectangle 5817"/>
              <p:cNvSpPr/>
              <p:nvPr/>
            </p:nvSpPr>
            <p:spPr>
              <a:xfrm>
                <a:off x="12203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19" name="Rectangle 5818"/>
              <p:cNvSpPr/>
              <p:nvPr/>
            </p:nvSpPr>
            <p:spPr>
              <a:xfrm>
                <a:off x="12965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20" name="Rectangle 5819"/>
              <p:cNvSpPr/>
              <p:nvPr/>
            </p:nvSpPr>
            <p:spPr>
              <a:xfrm>
                <a:off x="150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21" name="Rectangle 5820"/>
              <p:cNvSpPr/>
              <p:nvPr/>
            </p:nvSpPr>
            <p:spPr>
              <a:xfrm>
                <a:off x="226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22" name="Rectangle 5821"/>
              <p:cNvSpPr/>
              <p:nvPr/>
            </p:nvSpPr>
            <p:spPr>
              <a:xfrm>
                <a:off x="302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23" name="Rectangle 5822"/>
              <p:cNvSpPr/>
              <p:nvPr/>
            </p:nvSpPr>
            <p:spPr>
              <a:xfrm>
                <a:off x="3787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24" name="Rectangle 5823"/>
              <p:cNvSpPr/>
              <p:nvPr/>
            </p:nvSpPr>
            <p:spPr>
              <a:xfrm>
                <a:off x="4549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25" name="Rectangle 5824"/>
              <p:cNvSpPr/>
              <p:nvPr/>
            </p:nvSpPr>
            <p:spPr>
              <a:xfrm>
                <a:off x="531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26" name="Rectangle 5825"/>
              <p:cNvSpPr/>
              <p:nvPr/>
            </p:nvSpPr>
            <p:spPr>
              <a:xfrm>
                <a:off x="607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27" name="Rectangle 5826"/>
              <p:cNvSpPr/>
              <p:nvPr/>
            </p:nvSpPr>
            <p:spPr>
              <a:xfrm>
                <a:off x="683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28" name="Rectangle 5827"/>
              <p:cNvSpPr/>
              <p:nvPr/>
            </p:nvSpPr>
            <p:spPr>
              <a:xfrm>
                <a:off x="7614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29" name="Rectangle 5828"/>
              <p:cNvSpPr/>
              <p:nvPr/>
            </p:nvSpPr>
            <p:spPr>
              <a:xfrm>
                <a:off x="8376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30" name="Rectangle 5829"/>
              <p:cNvSpPr/>
              <p:nvPr/>
            </p:nvSpPr>
            <p:spPr>
              <a:xfrm>
                <a:off x="9138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31" name="Rectangle 5830"/>
              <p:cNvSpPr/>
              <p:nvPr/>
            </p:nvSpPr>
            <p:spPr>
              <a:xfrm>
                <a:off x="9900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32" name="Rectangle 5831"/>
              <p:cNvSpPr/>
              <p:nvPr/>
            </p:nvSpPr>
            <p:spPr>
              <a:xfrm>
                <a:off x="10690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33" name="Rectangle 5832"/>
              <p:cNvSpPr/>
              <p:nvPr/>
            </p:nvSpPr>
            <p:spPr>
              <a:xfrm>
                <a:off x="11452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34" name="Rectangle 5833"/>
              <p:cNvSpPr/>
              <p:nvPr/>
            </p:nvSpPr>
            <p:spPr>
              <a:xfrm>
                <a:off x="12214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35" name="Rectangle 5834"/>
              <p:cNvSpPr/>
              <p:nvPr/>
            </p:nvSpPr>
            <p:spPr>
              <a:xfrm>
                <a:off x="12976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36" name="Rectangle 5835"/>
              <p:cNvSpPr/>
              <p:nvPr/>
            </p:nvSpPr>
            <p:spPr>
              <a:xfrm>
                <a:off x="150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37" name="Rectangle 5836"/>
              <p:cNvSpPr/>
              <p:nvPr/>
            </p:nvSpPr>
            <p:spPr>
              <a:xfrm>
                <a:off x="226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38" name="Rectangle 5837"/>
              <p:cNvSpPr/>
              <p:nvPr/>
            </p:nvSpPr>
            <p:spPr>
              <a:xfrm>
                <a:off x="302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39" name="Rectangle 5838"/>
              <p:cNvSpPr/>
              <p:nvPr/>
            </p:nvSpPr>
            <p:spPr>
              <a:xfrm>
                <a:off x="3787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40" name="Rectangle 5839"/>
              <p:cNvSpPr/>
              <p:nvPr/>
            </p:nvSpPr>
            <p:spPr>
              <a:xfrm>
                <a:off x="4549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41" name="Rectangle 5840"/>
              <p:cNvSpPr/>
              <p:nvPr/>
            </p:nvSpPr>
            <p:spPr>
              <a:xfrm>
                <a:off x="531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42" name="Rectangle 5841"/>
              <p:cNvSpPr/>
              <p:nvPr/>
            </p:nvSpPr>
            <p:spPr>
              <a:xfrm>
                <a:off x="607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43" name="Rectangle 5842"/>
              <p:cNvSpPr/>
              <p:nvPr/>
            </p:nvSpPr>
            <p:spPr>
              <a:xfrm>
                <a:off x="683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44" name="Rectangle 5843"/>
              <p:cNvSpPr/>
              <p:nvPr/>
            </p:nvSpPr>
            <p:spPr>
              <a:xfrm>
                <a:off x="7614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45" name="Rectangle 5844"/>
              <p:cNvSpPr/>
              <p:nvPr/>
            </p:nvSpPr>
            <p:spPr>
              <a:xfrm>
                <a:off x="8376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46" name="Rectangle 5845"/>
              <p:cNvSpPr/>
              <p:nvPr/>
            </p:nvSpPr>
            <p:spPr>
              <a:xfrm>
                <a:off x="9138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47" name="Rectangle 5846"/>
              <p:cNvSpPr/>
              <p:nvPr/>
            </p:nvSpPr>
            <p:spPr>
              <a:xfrm>
                <a:off x="9900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48" name="Rectangle 5847"/>
              <p:cNvSpPr/>
              <p:nvPr/>
            </p:nvSpPr>
            <p:spPr>
              <a:xfrm>
                <a:off x="10690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49" name="Rectangle 5848"/>
              <p:cNvSpPr/>
              <p:nvPr/>
            </p:nvSpPr>
            <p:spPr>
              <a:xfrm>
                <a:off x="11452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50" name="Rectangle 5849"/>
              <p:cNvSpPr/>
              <p:nvPr/>
            </p:nvSpPr>
            <p:spPr>
              <a:xfrm>
                <a:off x="12214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51" name="Rectangle 5850"/>
              <p:cNvSpPr/>
              <p:nvPr/>
            </p:nvSpPr>
            <p:spPr>
              <a:xfrm>
                <a:off x="12976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52" name="Rectangle 5851"/>
              <p:cNvSpPr/>
              <p:nvPr/>
            </p:nvSpPr>
            <p:spPr>
              <a:xfrm>
                <a:off x="150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53" name="Rectangle 5852"/>
              <p:cNvSpPr/>
              <p:nvPr/>
            </p:nvSpPr>
            <p:spPr>
              <a:xfrm>
                <a:off x="226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54" name="Rectangle 5853"/>
              <p:cNvSpPr/>
              <p:nvPr/>
            </p:nvSpPr>
            <p:spPr>
              <a:xfrm>
                <a:off x="302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55" name="Rectangle 5854"/>
              <p:cNvSpPr/>
              <p:nvPr/>
            </p:nvSpPr>
            <p:spPr>
              <a:xfrm>
                <a:off x="3787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56" name="Rectangle 5855"/>
              <p:cNvSpPr/>
              <p:nvPr/>
            </p:nvSpPr>
            <p:spPr>
              <a:xfrm>
                <a:off x="4549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57" name="Rectangle 5856"/>
              <p:cNvSpPr/>
              <p:nvPr/>
            </p:nvSpPr>
            <p:spPr>
              <a:xfrm>
                <a:off x="531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58" name="Rectangle 5857"/>
              <p:cNvSpPr/>
              <p:nvPr/>
            </p:nvSpPr>
            <p:spPr>
              <a:xfrm>
                <a:off x="607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59" name="Rectangle 5858"/>
              <p:cNvSpPr/>
              <p:nvPr/>
            </p:nvSpPr>
            <p:spPr>
              <a:xfrm>
                <a:off x="683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60" name="Rectangle 5859"/>
              <p:cNvSpPr/>
              <p:nvPr/>
            </p:nvSpPr>
            <p:spPr>
              <a:xfrm>
                <a:off x="7614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61" name="Rectangle 5860"/>
              <p:cNvSpPr/>
              <p:nvPr/>
            </p:nvSpPr>
            <p:spPr>
              <a:xfrm>
                <a:off x="8376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62" name="Rectangle 5861"/>
              <p:cNvSpPr/>
              <p:nvPr/>
            </p:nvSpPr>
            <p:spPr>
              <a:xfrm>
                <a:off x="9138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63" name="Rectangle 5862"/>
              <p:cNvSpPr/>
              <p:nvPr/>
            </p:nvSpPr>
            <p:spPr>
              <a:xfrm>
                <a:off x="9900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64" name="Rectangle 5863"/>
              <p:cNvSpPr/>
              <p:nvPr/>
            </p:nvSpPr>
            <p:spPr>
              <a:xfrm>
                <a:off x="10690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65" name="Rectangle 5864"/>
              <p:cNvSpPr/>
              <p:nvPr/>
            </p:nvSpPr>
            <p:spPr>
              <a:xfrm>
                <a:off x="11452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66" name="Rectangle 5865"/>
              <p:cNvSpPr/>
              <p:nvPr/>
            </p:nvSpPr>
            <p:spPr>
              <a:xfrm>
                <a:off x="12214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67" name="Rectangle 5866"/>
              <p:cNvSpPr/>
              <p:nvPr/>
            </p:nvSpPr>
            <p:spPr>
              <a:xfrm>
                <a:off x="12976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68" name="Rectangle 5867"/>
              <p:cNvSpPr/>
              <p:nvPr/>
            </p:nvSpPr>
            <p:spPr>
              <a:xfrm>
                <a:off x="150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69" name="Rectangle 5868"/>
              <p:cNvSpPr/>
              <p:nvPr/>
            </p:nvSpPr>
            <p:spPr>
              <a:xfrm>
                <a:off x="226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70" name="Rectangle 5869"/>
              <p:cNvSpPr/>
              <p:nvPr/>
            </p:nvSpPr>
            <p:spPr>
              <a:xfrm>
                <a:off x="302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71" name="Rectangle 5870"/>
              <p:cNvSpPr/>
              <p:nvPr/>
            </p:nvSpPr>
            <p:spPr>
              <a:xfrm>
                <a:off x="3787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72" name="Rectangle 5871"/>
              <p:cNvSpPr/>
              <p:nvPr/>
            </p:nvSpPr>
            <p:spPr>
              <a:xfrm>
                <a:off x="4549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73" name="Rectangle 5872"/>
              <p:cNvSpPr/>
              <p:nvPr/>
            </p:nvSpPr>
            <p:spPr>
              <a:xfrm>
                <a:off x="531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74" name="Rectangle 5873"/>
              <p:cNvSpPr/>
              <p:nvPr/>
            </p:nvSpPr>
            <p:spPr>
              <a:xfrm>
                <a:off x="607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75" name="Rectangle 5874"/>
              <p:cNvSpPr/>
              <p:nvPr/>
            </p:nvSpPr>
            <p:spPr>
              <a:xfrm>
                <a:off x="683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76" name="Rectangle 5875"/>
              <p:cNvSpPr/>
              <p:nvPr/>
            </p:nvSpPr>
            <p:spPr>
              <a:xfrm>
                <a:off x="7614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77" name="Rectangle 5876"/>
              <p:cNvSpPr/>
              <p:nvPr/>
            </p:nvSpPr>
            <p:spPr>
              <a:xfrm>
                <a:off x="8376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78" name="Rectangle 5877"/>
              <p:cNvSpPr/>
              <p:nvPr/>
            </p:nvSpPr>
            <p:spPr>
              <a:xfrm>
                <a:off x="9138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79" name="Rectangle 5878"/>
              <p:cNvSpPr/>
              <p:nvPr/>
            </p:nvSpPr>
            <p:spPr>
              <a:xfrm>
                <a:off x="9900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80" name="Rectangle 5879"/>
              <p:cNvSpPr/>
              <p:nvPr/>
            </p:nvSpPr>
            <p:spPr>
              <a:xfrm>
                <a:off x="10690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81" name="Rectangle 5880"/>
              <p:cNvSpPr/>
              <p:nvPr/>
            </p:nvSpPr>
            <p:spPr>
              <a:xfrm>
                <a:off x="11452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82" name="Rectangle 5881"/>
              <p:cNvSpPr/>
              <p:nvPr/>
            </p:nvSpPr>
            <p:spPr>
              <a:xfrm>
                <a:off x="12214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83" name="Rectangle 5882"/>
              <p:cNvSpPr/>
              <p:nvPr/>
            </p:nvSpPr>
            <p:spPr>
              <a:xfrm>
                <a:off x="12976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84" name="Rectangle 5883"/>
              <p:cNvSpPr/>
              <p:nvPr/>
            </p:nvSpPr>
            <p:spPr>
              <a:xfrm>
                <a:off x="148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85" name="Rectangle 5884"/>
              <p:cNvSpPr/>
              <p:nvPr/>
            </p:nvSpPr>
            <p:spPr>
              <a:xfrm>
                <a:off x="224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86" name="Rectangle 5885"/>
              <p:cNvSpPr/>
              <p:nvPr/>
            </p:nvSpPr>
            <p:spPr>
              <a:xfrm>
                <a:off x="300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87" name="Rectangle 5886"/>
              <p:cNvSpPr/>
              <p:nvPr/>
            </p:nvSpPr>
            <p:spPr>
              <a:xfrm>
                <a:off x="3770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88" name="Rectangle 5887"/>
              <p:cNvSpPr/>
              <p:nvPr/>
            </p:nvSpPr>
            <p:spPr>
              <a:xfrm>
                <a:off x="4532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89" name="Rectangle 5888"/>
              <p:cNvSpPr/>
              <p:nvPr/>
            </p:nvSpPr>
            <p:spPr>
              <a:xfrm>
                <a:off x="529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90" name="Rectangle 5889"/>
              <p:cNvSpPr/>
              <p:nvPr/>
            </p:nvSpPr>
            <p:spPr>
              <a:xfrm>
                <a:off x="605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91" name="Rectangle 5890"/>
              <p:cNvSpPr/>
              <p:nvPr/>
            </p:nvSpPr>
            <p:spPr>
              <a:xfrm>
                <a:off x="681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92" name="Rectangle 5891"/>
              <p:cNvSpPr/>
              <p:nvPr/>
            </p:nvSpPr>
            <p:spPr>
              <a:xfrm>
                <a:off x="7597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93" name="Rectangle 5892"/>
              <p:cNvSpPr/>
              <p:nvPr/>
            </p:nvSpPr>
            <p:spPr>
              <a:xfrm>
                <a:off x="8359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94" name="Rectangle 5893"/>
              <p:cNvSpPr/>
              <p:nvPr/>
            </p:nvSpPr>
            <p:spPr>
              <a:xfrm>
                <a:off x="9121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95" name="Rectangle 5894"/>
              <p:cNvSpPr/>
              <p:nvPr/>
            </p:nvSpPr>
            <p:spPr>
              <a:xfrm>
                <a:off x="9883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96" name="Rectangle 5895"/>
              <p:cNvSpPr/>
              <p:nvPr/>
            </p:nvSpPr>
            <p:spPr>
              <a:xfrm>
                <a:off x="10673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97" name="Rectangle 5896"/>
              <p:cNvSpPr/>
              <p:nvPr/>
            </p:nvSpPr>
            <p:spPr>
              <a:xfrm>
                <a:off x="11435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98" name="Rectangle 5897"/>
              <p:cNvSpPr/>
              <p:nvPr/>
            </p:nvSpPr>
            <p:spPr>
              <a:xfrm>
                <a:off x="12197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99" name="Rectangle 5898"/>
              <p:cNvSpPr/>
              <p:nvPr/>
            </p:nvSpPr>
            <p:spPr>
              <a:xfrm>
                <a:off x="12959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00" name="Rectangle 5899"/>
              <p:cNvSpPr/>
              <p:nvPr/>
            </p:nvSpPr>
            <p:spPr>
              <a:xfrm>
                <a:off x="148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01" name="Rectangle 5900"/>
              <p:cNvSpPr/>
              <p:nvPr/>
            </p:nvSpPr>
            <p:spPr>
              <a:xfrm>
                <a:off x="224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02" name="Rectangle 5901"/>
              <p:cNvSpPr/>
              <p:nvPr/>
            </p:nvSpPr>
            <p:spPr>
              <a:xfrm>
                <a:off x="300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03" name="Rectangle 5902"/>
              <p:cNvSpPr/>
              <p:nvPr/>
            </p:nvSpPr>
            <p:spPr>
              <a:xfrm>
                <a:off x="3770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04" name="Rectangle 5903"/>
              <p:cNvSpPr/>
              <p:nvPr/>
            </p:nvSpPr>
            <p:spPr>
              <a:xfrm>
                <a:off x="4532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05" name="Rectangle 5904"/>
              <p:cNvSpPr/>
              <p:nvPr/>
            </p:nvSpPr>
            <p:spPr>
              <a:xfrm>
                <a:off x="529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06" name="Rectangle 5905"/>
              <p:cNvSpPr/>
              <p:nvPr/>
            </p:nvSpPr>
            <p:spPr>
              <a:xfrm>
                <a:off x="605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07" name="Rectangle 5906"/>
              <p:cNvSpPr/>
              <p:nvPr/>
            </p:nvSpPr>
            <p:spPr>
              <a:xfrm>
                <a:off x="681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08" name="Rectangle 5907"/>
              <p:cNvSpPr/>
              <p:nvPr/>
            </p:nvSpPr>
            <p:spPr>
              <a:xfrm>
                <a:off x="7597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09" name="Rectangle 5908"/>
              <p:cNvSpPr/>
              <p:nvPr/>
            </p:nvSpPr>
            <p:spPr>
              <a:xfrm>
                <a:off x="8359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10" name="Rectangle 5909"/>
              <p:cNvSpPr/>
              <p:nvPr/>
            </p:nvSpPr>
            <p:spPr>
              <a:xfrm>
                <a:off x="9121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11" name="Rectangle 5910"/>
              <p:cNvSpPr/>
              <p:nvPr/>
            </p:nvSpPr>
            <p:spPr>
              <a:xfrm>
                <a:off x="9883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12" name="Rectangle 5911"/>
              <p:cNvSpPr/>
              <p:nvPr/>
            </p:nvSpPr>
            <p:spPr>
              <a:xfrm>
                <a:off x="10673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13" name="Rectangle 5912"/>
              <p:cNvSpPr/>
              <p:nvPr/>
            </p:nvSpPr>
            <p:spPr>
              <a:xfrm>
                <a:off x="11435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14" name="Rectangle 5913"/>
              <p:cNvSpPr/>
              <p:nvPr/>
            </p:nvSpPr>
            <p:spPr>
              <a:xfrm>
                <a:off x="12197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15" name="Rectangle 5914"/>
              <p:cNvSpPr/>
              <p:nvPr/>
            </p:nvSpPr>
            <p:spPr>
              <a:xfrm>
                <a:off x="12959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16" name="Rectangle 5915"/>
              <p:cNvSpPr/>
              <p:nvPr/>
            </p:nvSpPr>
            <p:spPr>
              <a:xfrm>
                <a:off x="148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17" name="Rectangle 5916"/>
              <p:cNvSpPr/>
              <p:nvPr/>
            </p:nvSpPr>
            <p:spPr>
              <a:xfrm>
                <a:off x="224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18" name="Rectangle 5917"/>
              <p:cNvSpPr/>
              <p:nvPr/>
            </p:nvSpPr>
            <p:spPr>
              <a:xfrm>
                <a:off x="300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19" name="Rectangle 5918"/>
              <p:cNvSpPr/>
              <p:nvPr/>
            </p:nvSpPr>
            <p:spPr>
              <a:xfrm>
                <a:off x="3770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20" name="Rectangle 5919"/>
              <p:cNvSpPr/>
              <p:nvPr/>
            </p:nvSpPr>
            <p:spPr>
              <a:xfrm>
                <a:off x="4532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21" name="Rectangle 5920"/>
              <p:cNvSpPr/>
              <p:nvPr/>
            </p:nvSpPr>
            <p:spPr>
              <a:xfrm>
                <a:off x="529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22" name="Rectangle 5921"/>
              <p:cNvSpPr/>
              <p:nvPr/>
            </p:nvSpPr>
            <p:spPr>
              <a:xfrm>
                <a:off x="605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23" name="Rectangle 5922"/>
              <p:cNvSpPr/>
              <p:nvPr/>
            </p:nvSpPr>
            <p:spPr>
              <a:xfrm>
                <a:off x="681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24" name="Rectangle 5923"/>
              <p:cNvSpPr/>
              <p:nvPr/>
            </p:nvSpPr>
            <p:spPr>
              <a:xfrm>
                <a:off x="7597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25" name="Rectangle 5924"/>
              <p:cNvSpPr/>
              <p:nvPr/>
            </p:nvSpPr>
            <p:spPr>
              <a:xfrm>
                <a:off x="8359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26" name="Rectangle 5925"/>
              <p:cNvSpPr/>
              <p:nvPr/>
            </p:nvSpPr>
            <p:spPr>
              <a:xfrm>
                <a:off x="9121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27" name="Rectangle 5926"/>
              <p:cNvSpPr/>
              <p:nvPr/>
            </p:nvSpPr>
            <p:spPr>
              <a:xfrm>
                <a:off x="9883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28" name="Rectangle 5927"/>
              <p:cNvSpPr/>
              <p:nvPr/>
            </p:nvSpPr>
            <p:spPr>
              <a:xfrm>
                <a:off x="10673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29" name="Rectangle 5928"/>
              <p:cNvSpPr/>
              <p:nvPr/>
            </p:nvSpPr>
            <p:spPr>
              <a:xfrm>
                <a:off x="11435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30" name="Rectangle 5929"/>
              <p:cNvSpPr/>
              <p:nvPr/>
            </p:nvSpPr>
            <p:spPr>
              <a:xfrm>
                <a:off x="12197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31" name="Rectangle 5930"/>
              <p:cNvSpPr/>
              <p:nvPr/>
            </p:nvSpPr>
            <p:spPr>
              <a:xfrm>
                <a:off x="12959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32" name="Rectangle 5931"/>
              <p:cNvSpPr/>
              <p:nvPr/>
            </p:nvSpPr>
            <p:spPr>
              <a:xfrm>
                <a:off x="148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33" name="Rectangle 5932"/>
              <p:cNvSpPr/>
              <p:nvPr/>
            </p:nvSpPr>
            <p:spPr>
              <a:xfrm>
                <a:off x="224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34" name="Rectangle 5933"/>
              <p:cNvSpPr/>
              <p:nvPr/>
            </p:nvSpPr>
            <p:spPr>
              <a:xfrm>
                <a:off x="300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35" name="Rectangle 5934"/>
              <p:cNvSpPr/>
              <p:nvPr/>
            </p:nvSpPr>
            <p:spPr>
              <a:xfrm>
                <a:off x="3770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36" name="Rectangle 5935"/>
              <p:cNvSpPr/>
              <p:nvPr/>
            </p:nvSpPr>
            <p:spPr>
              <a:xfrm>
                <a:off x="4532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37" name="Rectangle 5936"/>
              <p:cNvSpPr/>
              <p:nvPr/>
            </p:nvSpPr>
            <p:spPr>
              <a:xfrm>
                <a:off x="529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38" name="Rectangle 5937"/>
              <p:cNvSpPr/>
              <p:nvPr/>
            </p:nvSpPr>
            <p:spPr>
              <a:xfrm>
                <a:off x="605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39" name="Rectangle 5938"/>
              <p:cNvSpPr/>
              <p:nvPr/>
            </p:nvSpPr>
            <p:spPr>
              <a:xfrm>
                <a:off x="681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40" name="Rectangle 5939"/>
              <p:cNvSpPr/>
              <p:nvPr/>
            </p:nvSpPr>
            <p:spPr>
              <a:xfrm>
                <a:off x="7597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41" name="Rectangle 5940"/>
              <p:cNvSpPr/>
              <p:nvPr/>
            </p:nvSpPr>
            <p:spPr>
              <a:xfrm>
                <a:off x="8359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42" name="Rectangle 5941"/>
              <p:cNvSpPr/>
              <p:nvPr/>
            </p:nvSpPr>
            <p:spPr>
              <a:xfrm>
                <a:off x="9121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43" name="Rectangle 5942"/>
              <p:cNvSpPr/>
              <p:nvPr/>
            </p:nvSpPr>
            <p:spPr>
              <a:xfrm>
                <a:off x="9883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44" name="Rectangle 5943"/>
              <p:cNvSpPr/>
              <p:nvPr/>
            </p:nvSpPr>
            <p:spPr>
              <a:xfrm>
                <a:off x="10673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45" name="Rectangle 5944"/>
              <p:cNvSpPr/>
              <p:nvPr/>
            </p:nvSpPr>
            <p:spPr>
              <a:xfrm>
                <a:off x="11435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46" name="Rectangle 5945"/>
              <p:cNvSpPr/>
              <p:nvPr/>
            </p:nvSpPr>
            <p:spPr>
              <a:xfrm>
                <a:off x="12197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47" name="Rectangle 5946"/>
              <p:cNvSpPr/>
              <p:nvPr/>
            </p:nvSpPr>
            <p:spPr>
              <a:xfrm>
                <a:off x="12959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948" name="Group 5947"/>
            <p:cNvGrpSpPr/>
            <p:nvPr/>
          </p:nvGrpSpPr>
          <p:grpSpPr>
            <a:xfrm>
              <a:off x="3098803" y="2552204"/>
              <a:ext cx="919518" cy="692837"/>
              <a:chOff x="148419" y="2895600"/>
              <a:chExt cx="1226024" cy="1231710"/>
            </a:xfrm>
            <a:noFill/>
          </p:grpSpPr>
          <p:sp>
            <p:nvSpPr>
              <p:cNvPr id="5949" name="Rectangle 5948"/>
              <p:cNvSpPr/>
              <p:nvPr/>
            </p:nvSpPr>
            <p:spPr>
              <a:xfrm>
                <a:off x="150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50" name="Rectangle 5949"/>
              <p:cNvSpPr/>
              <p:nvPr/>
            </p:nvSpPr>
            <p:spPr>
              <a:xfrm>
                <a:off x="226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51" name="Rectangle 5950"/>
              <p:cNvSpPr/>
              <p:nvPr/>
            </p:nvSpPr>
            <p:spPr>
              <a:xfrm>
                <a:off x="303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52" name="Rectangle 5951"/>
              <p:cNvSpPr/>
              <p:nvPr/>
            </p:nvSpPr>
            <p:spPr>
              <a:xfrm>
                <a:off x="3792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53" name="Rectangle 5952"/>
              <p:cNvSpPr/>
              <p:nvPr/>
            </p:nvSpPr>
            <p:spPr>
              <a:xfrm>
                <a:off x="4554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54" name="Rectangle 5953"/>
              <p:cNvSpPr/>
              <p:nvPr/>
            </p:nvSpPr>
            <p:spPr>
              <a:xfrm>
                <a:off x="531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55" name="Rectangle 5954"/>
              <p:cNvSpPr/>
              <p:nvPr/>
            </p:nvSpPr>
            <p:spPr>
              <a:xfrm>
                <a:off x="607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56" name="Rectangle 5955"/>
              <p:cNvSpPr/>
              <p:nvPr/>
            </p:nvSpPr>
            <p:spPr>
              <a:xfrm>
                <a:off x="684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57" name="Rectangle 5956"/>
              <p:cNvSpPr/>
              <p:nvPr/>
            </p:nvSpPr>
            <p:spPr>
              <a:xfrm>
                <a:off x="7620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58" name="Rectangle 5957"/>
              <p:cNvSpPr/>
              <p:nvPr/>
            </p:nvSpPr>
            <p:spPr>
              <a:xfrm>
                <a:off x="8382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59" name="Rectangle 5958"/>
              <p:cNvSpPr/>
              <p:nvPr/>
            </p:nvSpPr>
            <p:spPr>
              <a:xfrm>
                <a:off x="9144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60" name="Rectangle 5959"/>
              <p:cNvSpPr/>
              <p:nvPr/>
            </p:nvSpPr>
            <p:spPr>
              <a:xfrm>
                <a:off x="9906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61" name="Rectangle 5960"/>
              <p:cNvSpPr/>
              <p:nvPr/>
            </p:nvSpPr>
            <p:spPr>
              <a:xfrm>
                <a:off x="10696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62" name="Rectangle 5961"/>
              <p:cNvSpPr/>
              <p:nvPr/>
            </p:nvSpPr>
            <p:spPr>
              <a:xfrm>
                <a:off x="11458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63" name="Rectangle 5962"/>
              <p:cNvSpPr/>
              <p:nvPr/>
            </p:nvSpPr>
            <p:spPr>
              <a:xfrm>
                <a:off x="12220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64" name="Rectangle 5963"/>
              <p:cNvSpPr/>
              <p:nvPr/>
            </p:nvSpPr>
            <p:spPr>
              <a:xfrm>
                <a:off x="12982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65" name="Rectangle 5964"/>
              <p:cNvSpPr/>
              <p:nvPr/>
            </p:nvSpPr>
            <p:spPr>
              <a:xfrm>
                <a:off x="150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66" name="Rectangle 5965"/>
              <p:cNvSpPr/>
              <p:nvPr/>
            </p:nvSpPr>
            <p:spPr>
              <a:xfrm>
                <a:off x="226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67" name="Rectangle 5966"/>
              <p:cNvSpPr/>
              <p:nvPr/>
            </p:nvSpPr>
            <p:spPr>
              <a:xfrm>
                <a:off x="303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68" name="Rectangle 5967"/>
              <p:cNvSpPr/>
              <p:nvPr/>
            </p:nvSpPr>
            <p:spPr>
              <a:xfrm>
                <a:off x="3792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69" name="Rectangle 5968"/>
              <p:cNvSpPr/>
              <p:nvPr/>
            </p:nvSpPr>
            <p:spPr>
              <a:xfrm>
                <a:off x="4554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70" name="Rectangle 5969"/>
              <p:cNvSpPr/>
              <p:nvPr/>
            </p:nvSpPr>
            <p:spPr>
              <a:xfrm>
                <a:off x="531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71" name="Rectangle 5970"/>
              <p:cNvSpPr/>
              <p:nvPr/>
            </p:nvSpPr>
            <p:spPr>
              <a:xfrm>
                <a:off x="607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72" name="Rectangle 5971"/>
              <p:cNvSpPr/>
              <p:nvPr/>
            </p:nvSpPr>
            <p:spPr>
              <a:xfrm>
                <a:off x="684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73" name="Rectangle 5972"/>
              <p:cNvSpPr/>
              <p:nvPr/>
            </p:nvSpPr>
            <p:spPr>
              <a:xfrm>
                <a:off x="7620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74" name="Rectangle 5973"/>
              <p:cNvSpPr/>
              <p:nvPr/>
            </p:nvSpPr>
            <p:spPr>
              <a:xfrm>
                <a:off x="8382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75" name="Rectangle 5974"/>
              <p:cNvSpPr/>
              <p:nvPr/>
            </p:nvSpPr>
            <p:spPr>
              <a:xfrm>
                <a:off x="9144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76" name="Rectangle 5975"/>
              <p:cNvSpPr/>
              <p:nvPr/>
            </p:nvSpPr>
            <p:spPr>
              <a:xfrm>
                <a:off x="9906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77" name="Rectangle 5976"/>
              <p:cNvSpPr/>
              <p:nvPr/>
            </p:nvSpPr>
            <p:spPr>
              <a:xfrm>
                <a:off x="10696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78" name="Rectangle 5977"/>
              <p:cNvSpPr/>
              <p:nvPr/>
            </p:nvSpPr>
            <p:spPr>
              <a:xfrm>
                <a:off x="11458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79" name="Rectangle 5978"/>
              <p:cNvSpPr/>
              <p:nvPr/>
            </p:nvSpPr>
            <p:spPr>
              <a:xfrm>
                <a:off x="12220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80" name="Rectangle 5979"/>
              <p:cNvSpPr/>
              <p:nvPr/>
            </p:nvSpPr>
            <p:spPr>
              <a:xfrm>
                <a:off x="12982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81" name="Rectangle 5980"/>
              <p:cNvSpPr/>
              <p:nvPr/>
            </p:nvSpPr>
            <p:spPr>
              <a:xfrm>
                <a:off x="150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82" name="Rectangle 5981"/>
              <p:cNvSpPr/>
              <p:nvPr/>
            </p:nvSpPr>
            <p:spPr>
              <a:xfrm>
                <a:off x="226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83" name="Rectangle 5982"/>
              <p:cNvSpPr/>
              <p:nvPr/>
            </p:nvSpPr>
            <p:spPr>
              <a:xfrm>
                <a:off x="303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84" name="Rectangle 5983"/>
              <p:cNvSpPr/>
              <p:nvPr/>
            </p:nvSpPr>
            <p:spPr>
              <a:xfrm>
                <a:off x="3792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85" name="Rectangle 5984"/>
              <p:cNvSpPr/>
              <p:nvPr/>
            </p:nvSpPr>
            <p:spPr>
              <a:xfrm>
                <a:off x="4554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86" name="Rectangle 5985"/>
              <p:cNvSpPr/>
              <p:nvPr/>
            </p:nvSpPr>
            <p:spPr>
              <a:xfrm>
                <a:off x="531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87" name="Rectangle 5986"/>
              <p:cNvSpPr/>
              <p:nvPr/>
            </p:nvSpPr>
            <p:spPr>
              <a:xfrm>
                <a:off x="607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88" name="Rectangle 5987"/>
              <p:cNvSpPr/>
              <p:nvPr/>
            </p:nvSpPr>
            <p:spPr>
              <a:xfrm>
                <a:off x="684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89" name="Rectangle 5988"/>
              <p:cNvSpPr/>
              <p:nvPr/>
            </p:nvSpPr>
            <p:spPr>
              <a:xfrm>
                <a:off x="7620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90" name="Rectangle 5989"/>
              <p:cNvSpPr/>
              <p:nvPr/>
            </p:nvSpPr>
            <p:spPr>
              <a:xfrm>
                <a:off x="8382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91" name="Rectangle 5990"/>
              <p:cNvSpPr/>
              <p:nvPr/>
            </p:nvSpPr>
            <p:spPr>
              <a:xfrm>
                <a:off x="9144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92" name="Rectangle 5991"/>
              <p:cNvSpPr/>
              <p:nvPr/>
            </p:nvSpPr>
            <p:spPr>
              <a:xfrm>
                <a:off x="9906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93" name="Rectangle 5992"/>
              <p:cNvSpPr/>
              <p:nvPr/>
            </p:nvSpPr>
            <p:spPr>
              <a:xfrm>
                <a:off x="10696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94" name="Rectangle 5993"/>
              <p:cNvSpPr/>
              <p:nvPr/>
            </p:nvSpPr>
            <p:spPr>
              <a:xfrm>
                <a:off x="11458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95" name="Rectangle 5994"/>
              <p:cNvSpPr/>
              <p:nvPr/>
            </p:nvSpPr>
            <p:spPr>
              <a:xfrm>
                <a:off x="12220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96" name="Rectangle 5995"/>
              <p:cNvSpPr/>
              <p:nvPr/>
            </p:nvSpPr>
            <p:spPr>
              <a:xfrm>
                <a:off x="12982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97" name="Rectangle 5996"/>
              <p:cNvSpPr/>
              <p:nvPr/>
            </p:nvSpPr>
            <p:spPr>
              <a:xfrm>
                <a:off x="150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98" name="Rectangle 5997"/>
              <p:cNvSpPr/>
              <p:nvPr/>
            </p:nvSpPr>
            <p:spPr>
              <a:xfrm>
                <a:off x="226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99" name="Rectangle 5998"/>
              <p:cNvSpPr/>
              <p:nvPr/>
            </p:nvSpPr>
            <p:spPr>
              <a:xfrm>
                <a:off x="303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00" name="Rectangle 5999"/>
              <p:cNvSpPr/>
              <p:nvPr/>
            </p:nvSpPr>
            <p:spPr>
              <a:xfrm>
                <a:off x="3792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01" name="Rectangle 6000"/>
              <p:cNvSpPr/>
              <p:nvPr/>
            </p:nvSpPr>
            <p:spPr>
              <a:xfrm>
                <a:off x="4554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02" name="Rectangle 6001"/>
              <p:cNvSpPr/>
              <p:nvPr/>
            </p:nvSpPr>
            <p:spPr>
              <a:xfrm>
                <a:off x="531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03" name="Rectangle 6002"/>
              <p:cNvSpPr/>
              <p:nvPr/>
            </p:nvSpPr>
            <p:spPr>
              <a:xfrm>
                <a:off x="607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04" name="Rectangle 6003"/>
              <p:cNvSpPr/>
              <p:nvPr/>
            </p:nvSpPr>
            <p:spPr>
              <a:xfrm>
                <a:off x="684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05" name="Rectangle 6004"/>
              <p:cNvSpPr/>
              <p:nvPr/>
            </p:nvSpPr>
            <p:spPr>
              <a:xfrm>
                <a:off x="7620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06" name="Rectangle 6005"/>
              <p:cNvSpPr/>
              <p:nvPr/>
            </p:nvSpPr>
            <p:spPr>
              <a:xfrm>
                <a:off x="8382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07" name="Rectangle 6006"/>
              <p:cNvSpPr/>
              <p:nvPr/>
            </p:nvSpPr>
            <p:spPr>
              <a:xfrm>
                <a:off x="9144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08" name="Rectangle 6007"/>
              <p:cNvSpPr/>
              <p:nvPr/>
            </p:nvSpPr>
            <p:spPr>
              <a:xfrm>
                <a:off x="9906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09" name="Rectangle 6008"/>
              <p:cNvSpPr/>
              <p:nvPr/>
            </p:nvSpPr>
            <p:spPr>
              <a:xfrm>
                <a:off x="10696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10" name="Rectangle 6009"/>
              <p:cNvSpPr/>
              <p:nvPr/>
            </p:nvSpPr>
            <p:spPr>
              <a:xfrm>
                <a:off x="11458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11" name="Rectangle 6010"/>
              <p:cNvSpPr/>
              <p:nvPr/>
            </p:nvSpPr>
            <p:spPr>
              <a:xfrm>
                <a:off x="12220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12" name="Rectangle 6011"/>
              <p:cNvSpPr/>
              <p:nvPr/>
            </p:nvSpPr>
            <p:spPr>
              <a:xfrm>
                <a:off x="12982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13" name="Rectangle 6012"/>
              <p:cNvSpPr/>
              <p:nvPr/>
            </p:nvSpPr>
            <p:spPr>
              <a:xfrm>
                <a:off x="148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14" name="Rectangle 6013"/>
              <p:cNvSpPr/>
              <p:nvPr/>
            </p:nvSpPr>
            <p:spPr>
              <a:xfrm>
                <a:off x="225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15" name="Rectangle 6014"/>
              <p:cNvSpPr/>
              <p:nvPr/>
            </p:nvSpPr>
            <p:spPr>
              <a:xfrm>
                <a:off x="301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16" name="Rectangle 6015"/>
              <p:cNvSpPr/>
              <p:nvPr/>
            </p:nvSpPr>
            <p:spPr>
              <a:xfrm>
                <a:off x="3775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17" name="Rectangle 6016"/>
              <p:cNvSpPr/>
              <p:nvPr/>
            </p:nvSpPr>
            <p:spPr>
              <a:xfrm>
                <a:off x="4537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18" name="Rectangle 6017"/>
              <p:cNvSpPr/>
              <p:nvPr/>
            </p:nvSpPr>
            <p:spPr>
              <a:xfrm>
                <a:off x="529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19" name="Rectangle 6018"/>
              <p:cNvSpPr/>
              <p:nvPr/>
            </p:nvSpPr>
            <p:spPr>
              <a:xfrm>
                <a:off x="606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20" name="Rectangle 6019"/>
              <p:cNvSpPr/>
              <p:nvPr/>
            </p:nvSpPr>
            <p:spPr>
              <a:xfrm>
                <a:off x="682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21" name="Rectangle 6020"/>
              <p:cNvSpPr/>
              <p:nvPr/>
            </p:nvSpPr>
            <p:spPr>
              <a:xfrm>
                <a:off x="7602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22" name="Rectangle 6021"/>
              <p:cNvSpPr/>
              <p:nvPr/>
            </p:nvSpPr>
            <p:spPr>
              <a:xfrm>
                <a:off x="8364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23" name="Rectangle 6022"/>
              <p:cNvSpPr/>
              <p:nvPr/>
            </p:nvSpPr>
            <p:spPr>
              <a:xfrm>
                <a:off x="9126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24" name="Rectangle 6023"/>
              <p:cNvSpPr/>
              <p:nvPr/>
            </p:nvSpPr>
            <p:spPr>
              <a:xfrm>
                <a:off x="9888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25" name="Rectangle 6024"/>
              <p:cNvSpPr/>
              <p:nvPr/>
            </p:nvSpPr>
            <p:spPr>
              <a:xfrm>
                <a:off x="10679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26" name="Rectangle 6025"/>
              <p:cNvSpPr/>
              <p:nvPr/>
            </p:nvSpPr>
            <p:spPr>
              <a:xfrm>
                <a:off x="11441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27" name="Rectangle 6026"/>
              <p:cNvSpPr/>
              <p:nvPr/>
            </p:nvSpPr>
            <p:spPr>
              <a:xfrm>
                <a:off x="12203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28" name="Rectangle 6027"/>
              <p:cNvSpPr/>
              <p:nvPr/>
            </p:nvSpPr>
            <p:spPr>
              <a:xfrm>
                <a:off x="12965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29" name="Rectangle 6028"/>
              <p:cNvSpPr/>
              <p:nvPr/>
            </p:nvSpPr>
            <p:spPr>
              <a:xfrm>
                <a:off x="148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30" name="Rectangle 6029"/>
              <p:cNvSpPr/>
              <p:nvPr/>
            </p:nvSpPr>
            <p:spPr>
              <a:xfrm>
                <a:off x="225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31" name="Rectangle 6030"/>
              <p:cNvSpPr/>
              <p:nvPr/>
            </p:nvSpPr>
            <p:spPr>
              <a:xfrm>
                <a:off x="301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32" name="Rectangle 6031"/>
              <p:cNvSpPr/>
              <p:nvPr/>
            </p:nvSpPr>
            <p:spPr>
              <a:xfrm>
                <a:off x="3775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33" name="Rectangle 6032"/>
              <p:cNvSpPr/>
              <p:nvPr/>
            </p:nvSpPr>
            <p:spPr>
              <a:xfrm>
                <a:off x="4537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34" name="Rectangle 6033"/>
              <p:cNvSpPr/>
              <p:nvPr/>
            </p:nvSpPr>
            <p:spPr>
              <a:xfrm>
                <a:off x="529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35" name="Rectangle 6034"/>
              <p:cNvSpPr/>
              <p:nvPr/>
            </p:nvSpPr>
            <p:spPr>
              <a:xfrm>
                <a:off x="606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36" name="Rectangle 6035"/>
              <p:cNvSpPr/>
              <p:nvPr/>
            </p:nvSpPr>
            <p:spPr>
              <a:xfrm>
                <a:off x="682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37" name="Rectangle 6036"/>
              <p:cNvSpPr/>
              <p:nvPr/>
            </p:nvSpPr>
            <p:spPr>
              <a:xfrm>
                <a:off x="7602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38" name="Rectangle 6037"/>
              <p:cNvSpPr/>
              <p:nvPr/>
            </p:nvSpPr>
            <p:spPr>
              <a:xfrm>
                <a:off x="8364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39" name="Rectangle 6038"/>
              <p:cNvSpPr/>
              <p:nvPr/>
            </p:nvSpPr>
            <p:spPr>
              <a:xfrm>
                <a:off x="9126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40" name="Rectangle 6039"/>
              <p:cNvSpPr/>
              <p:nvPr/>
            </p:nvSpPr>
            <p:spPr>
              <a:xfrm>
                <a:off x="9888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41" name="Rectangle 6040"/>
              <p:cNvSpPr/>
              <p:nvPr/>
            </p:nvSpPr>
            <p:spPr>
              <a:xfrm>
                <a:off x="10679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42" name="Rectangle 6041"/>
              <p:cNvSpPr/>
              <p:nvPr/>
            </p:nvSpPr>
            <p:spPr>
              <a:xfrm>
                <a:off x="11441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43" name="Rectangle 6042"/>
              <p:cNvSpPr/>
              <p:nvPr/>
            </p:nvSpPr>
            <p:spPr>
              <a:xfrm>
                <a:off x="12203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44" name="Rectangle 6043"/>
              <p:cNvSpPr/>
              <p:nvPr/>
            </p:nvSpPr>
            <p:spPr>
              <a:xfrm>
                <a:off x="12965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45" name="Rectangle 6044"/>
              <p:cNvSpPr/>
              <p:nvPr/>
            </p:nvSpPr>
            <p:spPr>
              <a:xfrm>
                <a:off x="148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46" name="Rectangle 6045"/>
              <p:cNvSpPr/>
              <p:nvPr/>
            </p:nvSpPr>
            <p:spPr>
              <a:xfrm>
                <a:off x="225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47" name="Rectangle 6046"/>
              <p:cNvSpPr/>
              <p:nvPr/>
            </p:nvSpPr>
            <p:spPr>
              <a:xfrm>
                <a:off x="301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48" name="Rectangle 6047"/>
              <p:cNvSpPr/>
              <p:nvPr/>
            </p:nvSpPr>
            <p:spPr>
              <a:xfrm>
                <a:off x="3775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49" name="Rectangle 6048"/>
              <p:cNvSpPr/>
              <p:nvPr/>
            </p:nvSpPr>
            <p:spPr>
              <a:xfrm>
                <a:off x="4537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50" name="Rectangle 6049"/>
              <p:cNvSpPr/>
              <p:nvPr/>
            </p:nvSpPr>
            <p:spPr>
              <a:xfrm>
                <a:off x="529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51" name="Rectangle 6050"/>
              <p:cNvSpPr/>
              <p:nvPr/>
            </p:nvSpPr>
            <p:spPr>
              <a:xfrm>
                <a:off x="606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52" name="Rectangle 6051"/>
              <p:cNvSpPr/>
              <p:nvPr/>
            </p:nvSpPr>
            <p:spPr>
              <a:xfrm>
                <a:off x="682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53" name="Rectangle 6052"/>
              <p:cNvSpPr/>
              <p:nvPr/>
            </p:nvSpPr>
            <p:spPr>
              <a:xfrm>
                <a:off x="7602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54" name="Rectangle 6053"/>
              <p:cNvSpPr/>
              <p:nvPr/>
            </p:nvSpPr>
            <p:spPr>
              <a:xfrm>
                <a:off x="8364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55" name="Rectangle 6054"/>
              <p:cNvSpPr/>
              <p:nvPr/>
            </p:nvSpPr>
            <p:spPr>
              <a:xfrm>
                <a:off x="9126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56" name="Rectangle 6055"/>
              <p:cNvSpPr/>
              <p:nvPr/>
            </p:nvSpPr>
            <p:spPr>
              <a:xfrm>
                <a:off x="9888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57" name="Rectangle 6056"/>
              <p:cNvSpPr/>
              <p:nvPr/>
            </p:nvSpPr>
            <p:spPr>
              <a:xfrm>
                <a:off x="10679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58" name="Rectangle 6057"/>
              <p:cNvSpPr/>
              <p:nvPr/>
            </p:nvSpPr>
            <p:spPr>
              <a:xfrm>
                <a:off x="11441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59" name="Rectangle 6058"/>
              <p:cNvSpPr/>
              <p:nvPr/>
            </p:nvSpPr>
            <p:spPr>
              <a:xfrm>
                <a:off x="12203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60" name="Rectangle 6059"/>
              <p:cNvSpPr/>
              <p:nvPr/>
            </p:nvSpPr>
            <p:spPr>
              <a:xfrm>
                <a:off x="12965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61" name="Rectangle 6060"/>
              <p:cNvSpPr/>
              <p:nvPr/>
            </p:nvSpPr>
            <p:spPr>
              <a:xfrm>
                <a:off x="148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62" name="Rectangle 6061"/>
              <p:cNvSpPr/>
              <p:nvPr/>
            </p:nvSpPr>
            <p:spPr>
              <a:xfrm>
                <a:off x="225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63" name="Rectangle 6062"/>
              <p:cNvSpPr/>
              <p:nvPr/>
            </p:nvSpPr>
            <p:spPr>
              <a:xfrm>
                <a:off x="301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64" name="Rectangle 6063"/>
              <p:cNvSpPr/>
              <p:nvPr/>
            </p:nvSpPr>
            <p:spPr>
              <a:xfrm>
                <a:off x="3775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65" name="Rectangle 6064"/>
              <p:cNvSpPr/>
              <p:nvPr/>
            </p:nvSpPr>
            <p:spPr>
              <a:xfrm>
                <a:off x="4537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66" name="Rectangle 6065"/>
              <p:cNvSpPr/>
              <p:nvPr/>
            </p:nvSpPr>
            <p:spPr>
              <a:xfrm>
                <a:off x="529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67" name="Rectangle 6066"/>
              <p:cNvSpPr/>
              <p:nvPr/>
            </p:nvSpPr>
            <p:spPr>
              <a:xfrm>
                <a:off x="606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68" name="Rectangle 6067"/>
              <p:cNvSpPr/>
              <p:nvPr/>
            </p:nvSpPr>
            <p:spPr>
              <a:xfrm>
                <a:off x="682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69" name="Rectangle 6068"/>
              <p:cNvSpPr/>
              <p:nvPr/>
            </p:nvSpPr>
            <p:spPr>
              <a:xfrm>
                <a:off x="7602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70" name="Rectangle 6069"/>
              <p:cNvSpPr/>
              <p:nvPr/>
            </p:nvSpPr>
            <p:spPr>
              <a:xfrm>
                <a:off x="8364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71" name="Rectangle 6070"/>
              <p:cNvSpPr/>
              <p:nvPr/>
            </p:nvSpPr>
            <p:spPr>
              <a:xfrm>
                <a:off x="9126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72" name="Rectangle 6071"/>
              <p:cNvSpPr/>
              <p:nvPr/>
            </p:nvSpPr>
            <p:spPr>
              <a:xfrm>
                <a:off x="9888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73" name="Rectangle 6072"/>
              <p:cNvSpPr/>
              <p:nvPr/>
            </p:nvSpPr>
            <p:spPr>
              <a:xfrm>
                <a:off x="10679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74" name="Rectangle 6073"/>
              <p:cNvSpPr/>
              <p:nvPr/>
            </p:nvSpPr>
            <p:spPr>
              <a:xfrm>
                <a:off x="11441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75" name="Rectangle 6074"/>
              <p:cNvSpPr/>
              <p:nvPr/>
            </p:nvSpPr>
            <p:spPr>
              <a:xfrm>
                <a:off x="12203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76" name="Rectangle 6075"/>
              <p:cNvSpPr/>
              <p:nvPr/>
            </p:nvSpPr>
            <p:spPr>
              <a:xfrm>
                <a:off x="12965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77" name="Rectangle 6076"/>
              <p:cNvSpPr/>
              <p:nvPr/>
            </p:nvSpPr>
            <p:spPr>
              <a:xfrm>
                <a:off x="150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78" name="Rectangle 6077"/>
              <p:cNvSpPr/>
              <p:nvPr/>
            </p:nvSpPr>
            <p:spPr>
              <a:xfrm>
                <a:off x="226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79" name="Rectangle 6078"/>
              <p:cNvSpPr/>
              <p:nvPr/>
            </p:nvSpPr>
            <p:spPr>
              <a:xfrm>
                <a:off x="302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80" name="Rectangle 6079"/>
              <p:cNvSpPr/>
              <p:nvPr/>
            </p:nvSpPr>
            <p:spPr>
              <a:xfrm>
                <a:off x="3787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81" name="Rectangle 6080"/>
              <p:cNvSpPr/>
              <p:nvPr/>
            </p:nvSpPr>
            <p:spPr>
              <a:xfrm>
                <a:off x="4549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82" name="Rectangle 6081"/>
              <p:cNvSpPr/>
              <p:nvPr/>
            </p:nvSpPr>
            <p:spPr>
              <a:xfrm>
                <a:off x="531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83" name="Rectangle 6082"/>
              <p:cNvSpPr/>
              <p:nvPr/>
            </p:nvSpPr>
            <p:spPr>
              <a:xfrm>
                <a:off x="607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84" name="Rectangle 6083"/>
              <p:cNvSpPr/>
              <p:nvPr/>
            </p:nvSpPr>
            <p:spPr>
              <a:xfrm>
                <a:off x="683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85" name="Rectangle 6084"/>
              <p:cNvSpPr/>
              <p:nvPr/>
            </p:nvSpPr>
            <p:spPr>
              <a:xfrm>
                <a:off x="7614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86" name="Rectangle 6085"/>
              <p:cNvSpPr/>
              <p:nvPr/>
            </p:nvSpPr>
            <p:spPr>
              <a:xfrm>
                <a:off x="8376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87" name="Rectangle 6086"/>
              <p:cNvSpPr/>
              <p:nvPr/>
            </p:nvSpPr>
            <p:spPr>
              <a:xfrm>
                <a:off x="9138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88" name="Rectangle 6087"/>
              <p:cNvSpPr/>
              <p:nvPr/>
            </p:nvSpPr>
            <p:spPr>
              <a:xfrm>
                <a:off x="9900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89" name="Rectangle 6088"/>
              <p:cNvSpPr/>
              <p:nvPr/>
            </p:nvSpPr>
            <p:spPr>
              <a:xfrm>
                <a:off x="10690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90" name="Rectangle 6089"/>
              <p:cNvSpPr/>
              <p:nvPr/>
            </p:nvSpPr>
            <p:spPr>
              <a:xfrm>
                <a:off x="11452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91" name="Rectangle 6090"/>
              <p:cNvSpPr/>
              <p:nvPr/>
            </p:nvSpPr>
            <p:spPr>
              <a:xfrm>
                <a:off x="12214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92" name="Rectangle 6091"/>
              <p:cNvSpPr/>
              <p:nvPr/>
            </p:nvSpPr>
            <p:spPr>
              <a:xfrm>
                <a:off x="12976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93" name="Rectangle 6092"/>
              <p:cNvSpPr/>
              <p:nvPr/>
            </p:nvSpPr>
            <p:spPr>
              <a:xfrm>
                <a:off x="150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94" name="Rectangle 6093"/>
              <p:cNvSpPr/>
              <p:nvPr/>
            </p:nvSpPr>
            <p:spPr>
              <a:xfrm>
                <a:off x="226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95" name="Rectangle 6094"/>
              <p:cNvSpPr/>
              <p:nvPr/>
            </p:nvSpPr>
            <p:spPr>
              <a:xfrm>
                <a:off x="302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96" name="Rectangle 6095"/>
              <p:cNvSpPr/>
              <p:nvPr/>
            </p:nvSpPr>
            <p:spPr>
              <a:xfrm>
                <a:off x="3787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97" name="Rectangle 6096"/>
              <p:cNvSpPr/>
              <p:nvPr/>
            </p:nvSpPr>
            <p:spPr>
              <a:xfrm>
                <a:off x="4549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98" name="Rectangle 6097"/>
              <p:cNvSpPr/>
              <p:nvPr/>
            </p:nvSpPr>
            <p:spPr>
              <a:xfrm>
                <a:off x="531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99" name="Rectangle 6098"/>
              <p:cNvSpPr/>
              <p:nvPr/>
            </p:nvSpPr>
            <p:spPr>
              <a:xfrm>
                <a:off x="607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00" name="Rectangle 6099"/>
              <p:cNvSpPr/>
              <p:nvPr/>
            </p:nvSpPr>
            <p:spPr>
              <a:xfrm>
                <a:off x="683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01" name="Rectangle 6100"/>
              <p:cNvSpPr/>
              <p:nvPr/>
            </p:nvSpPr>
            <p:spPr>
              <a:xfrm>
                <a:off x="7614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02" name="Rectangle 6101"/>
              <p:cNvSpPr/>
              <p:nvPr/>
            </p:nvSpPr>
            <p:spPr>
              <a:xfrm>
                <a:off x="8376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03" name="Rectangle 6102"/>
              <p:cNvSpPr/>
              <p:nvPr/>
            </p:nvSpPr>
            <p:spPr>
              <a:xfrm>
                <a:off x="9138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04" name="Rectangle 6103"/>
              <p:cNvSpPr/>
              <p:nvPr/>
            </p:nvSpPr>
            <p:spPr>
              <a:xfrm>
                <a:off x="9900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05" name="Rectangle 6104"/>
              <p:cNvSpPr/>
              <p:nvPr/>
            </p:nvSpPr>
            <p:spPr>
              <a:xfrm>
                <a:off x="10690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06" name="Rectangle 6105"/>
              <p:cNvSpPr/>
              <p:nvPr/>
            </p:nvSpPr>
            <p:spPr>
              <a:xfrm>
                <a:off x="11452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07" name="Rectangle 6106"/>
              <p:cNvSpPr/>
              <p:nvPr/>
            </p:nvSpPr>
            <p:spPr>
              <a:xfrm>
                <a:off x="12214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08" name="Rectangle 6107"/>
              <p:cNvSpPr/>
              <p:nvPr/>
            </p:nvSpPr>
            <p:spPr>
              <a:xfrm>
                <a:off x="12976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09" name="Rectangle 6108"/>
              <p:cNvSpPr/>
              <p:nvPr/>
            </p:nvSpPr>
            <p:spPr>
              <a:xfrm>
                <a:off x="150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10" name="Rectangle 6109"/>
              <p:cNvSpPr/>
              <p:nvPr/>
            </p:nvSpPr>
            <p:spPr>
              <a:xfrm>
                <a:off x="226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11" name="Rectangle 6110"/>
              <p:cNvSpPr/>
              <p:nvPr/>
            </p:nvSpPr>
            <p:spPr>
              <a:xfrm>
                <a:off x="302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12" name="Rectangle 6111"/>
              <p:cNvSpPr/>
              <p:nvPr/>
            </p:nvSpPr>
            <p:spPr>
              <a:xfrm>
                <a:off x="3787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13" name="Rectangle 6112"/>
              <p:cNvSpPr/>
              <p:nvPr/>
            </p:nvSpPr>
            <p:spPr>
              <a:xfrm>
                <a:off x="4549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14" name="Rectangle 6113"/>
              <p:cNvSpPr/>
              <p:nvPr/>
            </p:nvSpPr>
            <p:spPr>
              <a:xfrm>
                <a:off x="531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15" name="Rectangle 6114"/>
              <p:cNvSpPr/>
              <p:nvPr/>
            </p:nvSpPr>
            <p:spPr>
              <a:xfrm>
                <a:off x="607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16" name="Rectangle 6115"/>
              <p:cNvSpPr/>
              <p:nvPr/>
            </p:nvSpPr>
            <p:spPr>
              <a:xfrm>
                <a:off x="683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17" name="Rectangle 6116"/>
              <p:cNvSpPr/>
              <p:nvPr/>
            </p:nvSpPr>
            <p:spPr>
              <a:xfrm>
                <a:off x="7614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18" name="Rectangle 6117"/>
              <p:cNvSpPr/>
              <p:nvPr/>
            </p:nvSpPr>
            <p:spPr>
              <a:xfrm>
                <a:off x="8376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19" name="Rectangle 6118"/>
              <p:cNvSpPr/>
              <p:nvPr/>
            </p:nvSpPr>
            <p:spPr>
              <a:xfrm>
                <a:off x="9138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20" name="Rectangle 6119"/>
              <p:cNvSpPr/>
              <p:nvPr/>
            </p:nvSpPr>
            <p:spPr>
              <a:xfrm>
                <a:off x="9900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21" name="Rectangle 6120"/>
              <p:cNvSpPr/>
              <p:nvPr/>
            </p:nvSpPr>
            <p:spPr>
              <a:xfrm>
                <a:off x="10690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22" name="Rectangle 6121"/>
              <p:cNvSpPr/>
              <p:nvPr/>
            </p:nvSpPr>
            <p:spPr>
              <a:xfrm>
                <a:off x="11452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23" name="Rectangle 6122"/>
              <p:cNvSpPr/>
              <p:nvPr/>
            </p:nvSpPr>
            <p:spPr>
              <a:xfrm>
                <a:off x="12214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24" name="Rectangle 6123"/>
              <p:cNvSpPr/>
              <p:nvPr/>
            </p:nvSpPr>
            <p:spPr>
              <a:xfrm>
                <a:off x="12976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25" name="Rectangle 6124"/>
              <p:cNvSpPr/>
              <p:nvPr/>
            </p:nvSpPr>
            <p:spPr>
              <a:xfrm>
                <a:off x="150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26" name="Rectangle 6125"/>
              <p:cNvSpPr/>
              <p:nvPr/>
            </p:nvSpPr>
            <p:spPr>
              <a:xfrm>
                <a:off x="226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27" name="Rectangle 6126"/>
              <p:cNvSpPr/>
              <p:nvPr/>
            </p:nvSpPr>
            <p:spPr>
              <a:xfrm>
                <a:off x="302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28" name="Rectangle 6127"/>
              <p:cNvSpPr/>
              <p:nvPr/>
            </p:nvSpPr>
            <p:spPr>
              <a:xfrm>
                <a:off x="3787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29" name="Rectangle 6128"/>
              <p:cNvSpPr/>
              <p:nvPr/>
            </p:nvSpPr>
            <p:spPr>
              <a:xfrm>
                <a:off x="4549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30" name="Rectangle 6129"/>
              <p:cNvSpPr/>
              <p:nvPr/>
            </p:nvSpPr>
            <p:spPr>
              <a:xfrm>
                <a:off x="531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31" name="Rectangle 6130"/>
              <p:cNvSpPr/>
              <p:nvPr/>
            </p:nvSpPr>
            <p:spPr>
              <a:xfrm>
                <a:off x="607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32" name="Rectangle 6131"/>
              <p:cNvSpPr/>
              <p:nvPr/>
            </p:nvSpPr>
            <p:spPr>
              <a:xfrm>
                <a:off x="683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33" name="Rectangle 6132"/>
              <p:cNvSpPr/>
              <p:nvPr/>
            </p:nvSpPr>
            <p:spPr>
              <a:xfrm>
                <a:off x="7614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34" name="Rectangle 6133"/>
              <p:cNvSpPr/>
              <p:nvPr/>
            </p:nvSpPr>
            <p:spPr>
              <a:xfrm>
                <a:off x="8376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35" name="Rectangle 6134"/>
              <p:cNvSpPr/>
              <p:nvPr/>
            </p:nvSpPr>
            <p:spPr>
              <a:xfrm>
                <a:off x="9138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36" name="Rectangle 6135"/>
              <p:cNvSpPr/>
              <p:nvPr/>
            </p:nvSpPr>
            <p:spPr>
              <a:xfrm>
                <a:off x="9900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37" name="Rectangle 6136"/>
              <p:cNvSpPr/>
              <p:nvPr/>
            </p:nvSpPr>
            <p:spPr>
              <a:xfrm>
                <a:off x="10690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38" name="Rectangle 6137"/>
              <p:cNvSpPr/>
              <p:nvPr/>
            </p:nvSpPr>
            <p:spPr>
              <a:xfrm>
                <a:off x="11452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39" name="Rectangle 6138"/>
              <p:cNvSpPr/>
              <p:nvPr/>
            </p:nvSpPr>
            <p:spPr>
              <a:xfrm>
                <a:off x="12214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40" name="Rectangle 6139"/>
              <p:cNvSpPr/>
              <p:nvPr/>
            </p:nvSpPr>
            <p:spPr>
              <a:xfrm>
                <a:off x="12976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41" name="Rectangle 6140"/>
              <p:cNvSpPr/>
              <p:nvPr/>
            </p:nvSpPr>
            <p:spPr>
              <a:xfrm>
                <a:off x="148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42" name="Rectangle 6141"/>
              <p:cNvSpPr/>
              <p:nvPr/>
            </p:nvSpPr>
            <p:spPr>
              <a:xfrm>
                <a:off x="224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43" name="Rectangle 6142"/>
              <p:cNvSpPr/>
              <p:nvPr/>
            </p:nvSpPr>
            <p:spPr>
              <a:xfrm>
                <a:off x="300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44" name="Rectangle 6143"/>
              <p:cNvSpPr/>
              <p:nvPr/>
            </p:nvSpPr>
            <p:spPr>
              <a:xfrm>
                <a:off x="3770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45" name="Rectangle 6144"/>
              <p:cNvSpPr/>
              <p:nvPr/>
            </p:nvSpPr>
            <p:spPr>
              <a:xfrm>
                <a:off x="4532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46" name="Rectangle 6145"/>
              <p:cNvSpPr/>
              <p:nvPr/>
            </p:nvSpPr>
            <p:spPr>
              <a:xfrm>
                <a:off x="529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47" name="Rectangle 6146"/>
              <p:cNvSpPr/>
              <p:nvPr/>
            </p:nvSpPr>
            <p:spPr>
              <a:xfrm>
                <a:off x="605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48" name="Rectangle 6147"/>
              <p:cNvSpPr/>
              <p:nvPr/>
            </p:nvSpPr>
            <p:spPr>
              <a:xfrm>
                <a:off x="681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49" name="Rectangle 6148"/>
              <p:cNvSpPr/>
              <p:nvPr/>
            </p:nvSpPr>
            <p:spPr>
              <a:xfrm>
                <a:off x="7597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50" name="Rectangle 6149"/>
              <p:cNvSpPr/>
              <p:nvPr/>
            </p:nvSpPr>
            <p:spPr>
              <a:xfrm>
                <a:off x="8359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51" name="Rectangle 6150"/>
              <p:cNvSpPr/>
              <p:nvPr/>
            </p:nvSpPr>
            <p:spPr>
              <a:xfrm>
                <a:off x="9121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52" name="Rectangle 6151"/>
              <p:cNvSpPr/>
              <p:nvPr/>
            </p:nvSpPr>
            <p:spPr>
              <a:xfrm>
                <a:off x="9883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53" name="Rectangle 6152"/>
              <p:cNvSpPr/>
              <p:nvPr/>
            </p:nvSpPr>
            <p:spPr>
              <a:xfrm>
                <a:off x="10673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54" name="Rectangle 6153"/>
              <p:cNvSpPr/>
              <p:nvPr/>
            </p:nvSpPr>
            <p:spPr>
              <a:xfrm>
                <a:off x="11435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55" name="Rectangle 6154"/>
              <p:cNvSpPr/>
              <p:nvPr/>
            </p:nvSpPr>
            <p:spPr>
              <a:xfrm>
                <a:off x="12197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56" name="Rectangle 6155"/>
              <p:cNvSpPr/>
              <p:nvPr/>
            </p:nvSpPr>
            <p:spPr>
              <a:xfrm>
                <a:off x="12959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57" name="Rectangle 6156"/>
              <p:cNvSpPr/>
              <p:nvPr/>
            </p:nvSpPr>
            <p:spPr>
              <a:xfrm>
                <a:off x="148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58" name="Rectangle 6157"/>
              <p:cNvSpPr/>
              <p:nvPr/>
            </p:nvSpPr>
            <p:spPr>
              <a:xfrm>
                <a:off x="224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59" name="Rectangle 6158"/>
              <p:cNvSpPr/>
              <p:nvPr/>
            </p:nvSpPr>
            <p:spPr>
              <a:xfrm>
                <a:off x="300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60" name="Rectangle 6159"/>
              <p:cNvSpPr/>
              <p:nvPr/>
            </p:nvSpPr>
            <p:spPr>
              <a:xfrm>
                <a:off x="3770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61" name="Rectangle 6160"/>
              <p:cNvSpPr/>
              <p:nvPr/>
            </p:nvSpPr>
            <p:spPr>
              <a:xfrm>
                <a:off x="4532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62" name="Rectangle 6161"/>
              <p:cNvSpPr/>
              <p:nvPr/>
            </p:nvSpPr>
            <p:spPr>
              <a:xfrm>
                <a:off x="529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63" name="Rectangle 6162"/>
              <p:cNvSpPr/>
              <p:nvPr/>
            </p:nvSpPr>
            <p:spPr>
              <a:xfrm>
                <a:off x="605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64" name="Rectangle 6163"/>
              <p:cNvSpPr/>
              <p:nvPr/>
            </p:nvSpPr>
            <p:spPr>
              <a:xfrm>
                <a:off x="681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65" name="Rectangle 6164"/>
              <p:cNvSpPr/>
              <p:nvPr/>
            </p:nvSpPr>
            <p:spPr>
              <a:xfrm>
                <a:off x="7597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66" name="Rectangle 6165"/>
              <p:cNvSpPr/>
              <p:nvPr/>
            </p:nvSpPr>
            <p:spPr>
              <a:xfrm>
                <a:off x="8359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67" name="Rectangle 6166"/>
              <p:cNvSpPr/>
              <p:nvPr/>
            </p:nvSpPr>
            <p:spPr>
              <a:xfrm>
                <a:off x="9121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68" name="Rectangle 6167"/>
              <p:cNvSpPr/>
              <p:nvPr/>
            </p:nvSpPr>
            <p:spPr>
              <a:xfrm>
                <a:off x="9883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69" name="Rectangle 6168"/>
              <p:cNvSpPr/>
              <p:nvPr/>
            </p:nvSpPr>
            <p:spPr>
              <a:xfrm>
                <a:off x="10673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70" name="Rectangle 6169"/>
              <p:cNvSpPr/>
              <p:nvPr/>
            </p:nvSpPr>
            <p:spPr>
              <a:xfrm>
                <a:off x="11435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71" name="Rectangle 6170"/>
              <p:cNvSpPr/>
              <p:nvPr/>
            </p:nvSpPr>
            <p:spPr>
              <a:xfrm>
                <a:off x="12197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72" name="Rectangle 6171"/>
              <p:cNvSpPr/>
              <p:nvPr/>
            </p:nvSpPr>
            <p:spPr>
              <a:xfrm>
                <a:off x="12959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73" name="Rectangle 6172"/>
              <p:cNvSpPr/>
              <p:nvPr/>
            </p:nvSpPr>
            <p:spPr>
              <a:xfrm>
                <a:off x="148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74" name="Rectangle 6173"/>
              <p:cNvSpPr/>
              <p:nvPr/>
            </p:nvSpPr>
            <p:spPr>
              <a:xfrm>
                <a:off x="224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75" name="Rectangle 6174"/>
              <p:cNvSpPr/>
              <p:nvPr/>
            </p:nvSpPr>
            <p:spPr>
              <a:xfrm>
                <a:off x="300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76" name="Rectangle 6175"/>
              <p:cNvSpPr/>
              <p:nvPr/>
            </p:nvSpPr>
            <p:spPr>
              <a:xfrm>
                <a:off x="3770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77" name="Rectangle 6176"/>
              <p:cNvSpPr/>
              <p:nvPr/>
            </p:nvSpPr>
            <p:spPr>
              <a:xfrm>
                <a:off x="4532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78" name="Rectangle 6177"/>
              <p:cNvSpPr/>
              <p:nvPr/>
            </p:nvSpPr>
            <p:spPr>
              <a:xfrm>
                <a:off x="529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79" name="Rectangle 6178"/>
              <p:cNvSpPr/>
              <p:nvPr/>
            </p:nvSpPr>
            <p:spPr>
              <a:xfrm>
                <a:off x="605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80" name="Rectangle 6179"/>
              <p:cNvSpPr/>
              <p:nvPr/>
            </p:nvSpPr>
            <p:spPr>
              <a:xfrm>
                <a:off x="681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81" name="Rectangle 6180"/>
              <p:cNvSpPr/>
              <p:nvPr/>
            </p:nvSpPr>
            <p:spPr>
              <a:xfrm>
                <a:off x="7597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82" name="Rectangle 6181"/>
              <p:cNvSpPr/>
              <p:nvPr/>
            </p:nvSpPr>
            <p:spPr>
              <a:xfrm>
                <a:off x="8359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83" name="Rectangle 6182"/>
              <p:cNvSpPr/>
              <p:nvPr/>
            </p:nvSpPr>
            <p:spPr>
              <a:xfrm>
                <a:off x="9121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84" name="Rectangle 6183"/>
              <p:cNvSpPr/>
              <p:nvPr/>
            </p:nvSpPr>
            <p:spPr>
              <a:xfrm>
                <a:off x="9883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85" name="Rectangle 6184"/>
              <p:cNvSpPr/>
              <p:nvPr/>
            </p:nvSpPr>
            <p:spPr>
              <a:xfrm>
                <a:off x="10673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86" name="Rectangle 6185"/>
              <p:cNvSpPr/>
              <p:nvPr/>
            </p:nvSpPr>
            <p:spPr>
              <a:xfrm>
                <a:off x="11435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87" name="Rectangle 6186"/>
              <p:cNvSpPr/>
              <p:nvPr/>
            </p:nvSpPr>
            <p:spPr>
              <a:xfrm>
                <a:off x="12197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88" name="Rectangle 6187"/>
              <p:cNvSpPr/>
              <p:nvPr/>
            </p:nvSpPr>
            <p:spPr>
              <a:xfrm>
                <a:off x="12959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89" name="Rectangle 6188"/>
              <p:cNvSpPr/>
              <p:nvPr/>
            </p:nvSpPr>
            <p:spPr>
              <a:xfrm>
                <a:off x="148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90" name="Rectangle 6189"/>
              <p:cNvSpPr/>
              <p:nvPr/>
            </p:nvSpPr>
            <p:spPr>
              <a:xfrm>
                <a:off x="224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91" name="Rectangle 6190"/>
              <p:cNvSpPr/>
              <p:nvPr/>
            </p:nvSpPr>
            <p:spPr>
              <a:xfrm>
                <a:off x="300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92" name="Rectangle 6191"/>
              <p:cNvSpPr/>
              <p:nvPr/>
            </p:nvSpPr>
            <p:spPr>
              <a:xfrm>
                <a:off x="3770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93" name="Rectangle 6192"/>
              <p:cNvSpPr/>
              <p:nvPr/>
            </p:nvSpPr>
            <p:spPr>
              <a:xfrm>
                <a:off x="4532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94" name="Rectangle 6193"/>
              <p:cNvSpPr/>
              <p:nvPr/>
            </p:nvSpPr>
            <p:spPr>
              <a:xfrm>
                <a:off x="529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95" name="Rectangle 6194"/>
              <p:cNvSpPr/>
              <p:nvPr/>
            </p:nvSpPr>
            <p:spPr>
              <a:xfrm>
                <a:off x="605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96" name="Rectangle 6195"/>
              <p:cNvSpPr/>
              <p:nvPr/>
            </p:nvSpPr>
            <p:spPr>
              <a:xfrm>
                <a:off x="681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97" name="Rectangle 6196"/>
              <p:cNvSpPr/>
              <p:nvPr/>
            </p:nvSpPr>
            <p:spPr>
              <a:xfrm>
                <a:off x="7597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98" name="Rectangle 6197"/>
              <p:cNvSpPr/>
              <p:nvPr/>
            </p:nvSpPr>
            <p:spPr>
              <a:xfrm>
                <a:off x="8359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99" name="Rectangle 6198"/>
              <p:cNvSpPr/>
              <p:nvPr/>
            </p:nvSpPr>
            <p:spPr>
              <a:xfrm>
                <a:off x="9121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00" name="Rectangle 6199"/>
              <p:cNvSpPr/>
              <p:nvPr/>
            </p:nvSpPr>
            <p:spPr>
              <a:xfrm>
                <a:off x="9883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01" name="Rectangle 6200"/>
              <p:cNvSpPr/>
              <p:nvPr/>
            </p:nvSpPr>
            <p:spPr>
              <a:xfrm>
                <a:off x="10673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02" name="Rectangle 6201"/>
              <p:cNvSpPr/>
              <p:nvPr/>
            </p:nvSpPr>
            <p:spPr>
              <a:xfrm>
                <a:off x="11435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03" name="Rectangle 6202"/>
              <p:cNvSpPr/>
              <p:nvPr/>
            </p:nvSpPr>
            <p:spPr>
              <a:xfrm>
                <a:off x="12197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04" name="Rectangle 6203"/>
              <p:cNvSpPr/>
              <p:nvPr/>
            </p:nvSpPr>
            <p:spPr>
              <a:xfrm>
                <a:off x="12959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05" name="Group 6204"/>
            <p:cNvGrpSpPr/>
            <p:nvPr/>
          </p:nvGrpSpPr>
          <p:grpSpPr>
            <a:xfrm>
              <a:off x="4014006" y="2552204"/>
              <a:ext cx="919518" cy="692837"/>
              <a:chOff x="148419" y="2895600"/>
              <a:chExt cx="1226024" cy="1231710"/>
            </a:xfrm>
            <a:noFill/>
          </p:grpSpPr>
          <p:sp>
            <p:nvSpPr>
              <p:cNvPr id="6206" name="Rectangle 6205"/>
              <p:cNvSpPr/>
              <p:nvPr/>
            </p:nvSpPr>
            <p:spPr>
              <a:xfrm>
                <a:off x="150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07" name="Rectangle 6206"/>
              <p:cNvSpPr/>
              <p:nvPr/>
            </p:nvSpPr>
            <p:spPr>
              <a:xfrm>
                <a:off x="226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08" name="Rectangle 6207"/>
              <p:cNvSpPr/>
              <p:nvPr/>
            </p:nvSpPr>
            <p:spPr>
              <a:xfrm>
                <a:off x="303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09" name="Rectangle 6208"/>
              <p:cNvSpPr/>
              <p:nvPr/>
            </p:nvSpPr>
            <p:spPr>
              <a:xfrm>
                <a:off x="3792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10" name="Rectangle 6209"/>
              <p:cNvSpPr/>
              <p:nvPr/>
            </p:nvSpPr>
            <p:spPr>
              <a:xfrm>
                <a:off x="4554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11" name="Rectangle 6210"/>
              <p:cNvSpPr/>
              <p:nvPr/>
            </p:nvSpPr>
            <p:spPr>
              <a:xfrm>
                <a:off x="531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12" name="Rectangle 6211"/>
              <p:cNvSpPr/>
              <p:nvPr/>
            </p:nvSpPr>
            <p:spPr>
              <a:xfrm>
                <a:off x="607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13" name="Rectangle 6212"/>
              <p:cNvSpPr/>
              <p:nvPr/>
            </p:nvSpPr>
            <p:spPr>
              <a:xfrm>
                <a:off x="684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14" name="Rectangle 6213"/>
              <p:cNvSpPr/>
              <p:nvPr/>
            </p:nvSpPr>
            <p:spPr>
              <a:xfrm>
                <a:off x="7620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15" name="Rectangle 6214"/>
              <p:cNvSpPr/>
              <p:nvPr/>
            </p:nvSpPr>
            <p:spPr>
              <a:xfrm>
                <a:off x="8382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16" name="Rectangle 6215"/>
              <p:cNvSpPr/>
              <p:nvPr/>
            </p:nvSpPr>
            <p:spPr>
              <a:xfrm>
                <a:off x="9144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17" name="Rectangle 6216"/>
              <p:cNvSpPr/>
              <p:nvPr/>
            </p:nvSpPr>
            <p:spPr>
              <a:xfrm>
                <a:off x="9906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18" name="Rectangle 6217"/>
              <p:cNvSpPr/>
              <p:nvPr/>
            </p:nvSpPr>
            <p:spPr>
              <a:xfrm>
                <a:off x="10696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19" name="Rectangle 6218"/>
              <p:cNvSpPr/>
              <p:nvPr/>
            </p:nvSpPr>
            <p:spPr>
              <a:xfrm>
                <a:off x="11458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20" name="Rectangle 6219"/>
              <p:cNvSpPr/>
              <p:nvPr/>
            </p:nvSpPr>
            <p:spPr>
              <a:xfrm>
                <a:off x="12220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21" name="Rectangle 6220"/>
              <p:cNvSpPr/>
              <p:nvPr/>
            </p:nvSpPr>
            <p:spPr>
              <a:xfrm>
                <a:off x="12982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22" name="Rectangle 6221"/>
              <p:cNvSpPr/>
              <p:nvPr/>
            </p:nvSpPr>
            <p:spPr>
              <a:xfrm>
                <a:off x="150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23" name="Rectangle 6222"/>
              <p:cNvSpPr/>
              <p:nvPr/>
            </p:nvSpPr>
            <p:spPr>
              <a:xfrm>
                <a:off x="226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24" name="Rectangle 6223"/>
              <p:cNvSpPr/>
              <p:nvPr/>
            </p:nvSpPr>
            <p:spPr>
              <a:xfrm>
                <a:off x="303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25" name="Rectangle 6224"/>
              <p:cNvSpPr/>
              <p:nvPr/>
            </p:nvSpPr>
            <p:spPr>
              <a:xfrm>
                <a:off x="3792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26" name="Rectangle 6225"/>
              <p:cNvSpPr/>
              <p:nvPr/>
            </p:nvSpPr>
            <p:spPr>
              <a:xfrm>
                <a:off x="4554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27" name="Rectangle 6226"/>
              <p:cNvSpPr/>
              <p:nvPr/>
            </p:nvSpPr>
            <p:spPr>
              <a:xfrm>
                <a:off x="531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28" name="Rectangle 6227"/>
              <p:cNvSpPr/>
              <p:nvPr/>
            </p:nvSpPr>
            <p:spPr>
              <a:xfrm>
                <a:off x="607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29" name="Rectangle 6228"/>
              <p:cNvSpPr/>
              <p:nvPr/>
            </p:nvSpPr>
            <p:spPr>
              <a:xfrm>
                <a:off x="684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30" name="Rectangle 6229"/>
              <p:cNvSpPr/>
              <p:nvPr/>
            </p:nvSpPr>
            <p:spPr>
              <a:xfrm>
                <a:off x="7620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31" name="Rectangle 6230"/>
              <p:cNvSpPr/>
              <p:nvPr/>
            </p:nvSpPr>
            <p:spPr>
              <a:xfrm>
                <a:off x="8382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32" name="Rectangle 6231"/>
              <p:cNvSpPr/>
              <p:nvPr/>
            </p:nvSpPr>
            <p:spPr>
              <a:xfrm>
                <a:off x="9144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33" name="Rectangle 6232"/>
              <p:cNvSpPr/>
              <p:nvPr/>
            </p:nvSpPr>
            <p:spPr>
              <a:xfrm>
                <a:off x="9906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34" name="Rectangle 6233"/>
              <p:cNvSpPr/>
              <p:nvPr/>
            </p:nvSpPr>
            <p:spPr>
              <a:xfrm>
                <a:off x="10696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35" name="Rectangle 6234"/>
              <p:cNvSpPr/>
              <p:nvPr/>
            </p:nvSpPr>
            <p:spPr>
              <a:xfrm>
                <a:off x="11458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36" name="Rectangle 6235"/>
              <p:cNvSpPr/>
              <p:nvPr/>
            </p:nvSpPr>
            <p:spPr>
              <a:xfrm>
                <a:off x="12220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37" name="Rectangle 6236"/>
              <p:cNvSpPr/>
              <p:nvPr/>
            </p:nvSpPr>
            <p:spPr>
              <a:xfrm>
                <a:off x="12982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38" name="Rectangle 6237"/>
              <p:cNvSpPr/>
              <p:nvPr/>
            </p:nvSpPr>
            <p:spPr>
              <a:xfrm>
                <a:off x="150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39" name="Rectangle 6238"/>
              <p:cNvSpPr/>
              <p:nvPr/>
            </p:nvSpPr>
            <p:spPr>
              <a:xfrm>
                <a:off x="226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40" name="Rectangle 6239"/>
              <p:cNvSpPr/>
              <p:nvPr/>
            </p:nvSpPr>
            <p:spPr>
              <a:xfrm>
                <a:off x="303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41" name="Rectangle 6240"/>
              <p:cNvSpPr/>
              <p:nvPr/>
            </p:nvSpPr>
            <p:spPr>
              <a:xfrm>
                <a:off x="3792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42" name="Rectangle 6241"/>
              <p:cNvSpPr/>
              <p:nvPr/>
            </p:nvSpPr>
            <p:spPr>
              <a:xfrm>
                <a:off x="4554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43" name="Rectangle 6242"/>
              <p:cNvSpPr/>
              <p:nvPr/>
            </p:nvSpPr>
            <p:spPr>
              <a:xfrm>
                <a:off x="531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44" name="Rectangle 6243"/>
              <p:cNvSpPr/>
              <p:nvPr/>
            </p:nvSpPr>
            <p:spPr>
              <a:xfrm>
                <a:off x="607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45" name="Rectangle 6244"/>
              <p:cNvSpPr/>
              <p:nvPr/>
            </p:nvSpPr>
            <p:spPr>
              <a:xfrm>
                <a:off x="684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46" name="Rectangle 6245"/>
              <p:cNvSpPr/>
              <p:nvPr/>
            </p:nvSpPr>
            <p:spPr>
              <a:xfrm>
                <a:off x="7620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47" name="Rectangle 6246"/>
              <p:cNvSpPr/>
              <p:nvPr/>
            </p:nvSpPr>
            <p:spPr>
              <a:xfrm>
                <a:off x="8382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48" name="Rectangle 6247"/>
              <p:cNvSpPr/>
              <p:nvPr/>
            </p:nvSpPr>
            <p:spPr>
              <a:xfrm>
                <a:off x="9144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49" name="Rectangle 6248"/>
              <p:cNvSpPr/>
              <p:nvPr/>
            </p:nvSpPr>
            <p:spPr>
              <a:xfrm>
                <a:off x="9906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50" name="Rectangle 6249"/>
              <p:cNvSpPr/>
              <p:nvPr/>
            </p:nvSpPr>
            <p:spPr>
              <a:xfrm>
                <a:off x="10696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51" name="Rectangle 6250"/>
              <p:cNvSpPr/>
              <p:nvPr/>
            </p:nvSpPr>
            <p:spPr>
              <a:xfrm>
                <a:off x="11458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52" name="Rectangle 6251"/>
              <p:cNvSpPr/>
              <p:nvPr/>
            </p:nvSpPr>
            <p:spPr>
              <a:xfrm>
                <a:off x="12220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53" name="Rectangle 6252"/>
              <p:cNvSpPr/>
              <p:nvPr/>
            </p:nvSpPr>
            <p:spPr>
              <a:xfrm>
                <a:off x="12982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54" name="Rectangle 6253"/>
              <p:cNvSpPr/>
              <p:nvPr/>
            </p:nvSpPr>
            <p:spPr>
              <a:xfrm>
                <a:off x="150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55" name="Rectangle 6254"/>
              <p:cNvSpPr/>
              <p:nvPr/>
            </p:nvSpPr>
            <p:spPr>
              <a:xfrm>
                <a:off x="226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56" name="Rectangle 6255"/>
              <p:cNvSpPr/>
              <p:nvPr/>
            </p:nvSpPr>
            <p:spPr>
              <a:xfrm>
                <a:off x="303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57" name="Rectangle 6256"/>
              <p:cNvSpPr/>
              <p:nvPr/>
            </p:nvSpPr>
            <p:spPr>
              <a:xfrm>
                <a:off x="3792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58" name="Rectangle 6257"/>
              <p:cNvSpPr/>
              <p:nvPr/>
            </p:nvSpPr>
            <p:spPr>
              <a:xfrm>
                <a:off x="4554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59" name="Rectangle 6258"/>
              <p:cNvSpPr/>
              <p:nvPr/>
            </p:nvSpPr>
            <p:spPr>
              <a:xfrm>
                <a:off x="531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60" name="Rectangle 6259"/>
              <p:cNvSpPr/>
              <p:nvPr/>
            </p:nvSpPr>
            <p:spPr>
              <a:xfrm>
                <a:off x="607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61" name="Rectangle 6260"/>
              <p:cNvSpPr/>
              <p:nvPr/>
            </p:nvSpPr>
            <p:spPr>
              <a:xfrm>
                <a:off x="684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62" name="Rectangle 6261"/>
              <p:cNvSpPr/>
              <p:nvPr/>
            </p:nvSpPr>
            <p:spPr>
              <a:xfrm>
                <a:off x="7620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63" name="Rectangle 6262"/>
              <p:cNvSpPr/>
              <p:nvPr/>
            </p:nvSpPr>
            <p:spPr>
              <a:xfrm>
                <a:off x="8382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64" name="Rectangle 6263"/>
              <p:cNvSpPr/>
              <p:nvPr/>
            </p:nvSpPr>
            <p:spPr>
              <a:xfrm>
                <a:off x="9144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65" name="Rectangle 6264"/>
              <p:cNvSpPr/>
              <p:nvPr/>
            </p:nvSpPr>
            <p:spPr>
              <a:xfrm>
                <a:off x="9906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66" name="Rectangle 6265"/>
              <p:cNvSpPr/>
              <p:nvPr/>
            </p:nvSpPr>
            <p:spPr>
              <a:xfrm>
                <a:off x="10696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67" name="Rectangle 6266"/>
              <p:cNvSpPr/>
              <p:nvPr/>
            </p:nvSpPr>
            <p:spPr>
              <a:xfrm>
                <a:off x="11458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68" name="Rectangle 6267"/>
              <p:cNvSpPr/>
              <p:nvPr/>
            </p:nvSpPr>
            <p:spPr>
              <a:xfrm>
                <a:off x="12220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69" name="Rectangle 6268"/>
              <p:cNvSpPr/>
              <p:nvPr/>
            </p:nvSpPr>
            <p:spPr>
              <a:xfrm>
                <a:off x="12982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70" name="Rectangle 6269"/>
              <p:cNvSpPr/>
              <p:nvPr/>
            </p:nvSpPr>
            <p:spPr>
              <a:xfrm>
                <a:off x="148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71" name="Rectangle 6270"/>
              <p:cNvSpPr/>
              <p:nvPr/>
            </p:nvSpPr>
            <p:spPr>
              <a:xfrm>
                <a:off x="225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72" name="Rectangle 6271"/>
              <p:cNvSpPr/>
              <p:nvPr/>
            </p:nvSpPr>
            <p:spPr>
              <a:xfrm>
                <a:off x="301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73" name="Rectangle 6272"/>
              <p:cNvSpPr/>
              <p:nvPr/>
            </p:nvSpPr>
            <p:spPr>
              <a:xfrm>
                <a:off x="3775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74" name="Rectangle 6273"/>
              <p:cNvSpPr/>
              <p:nvPr/>
            </p:nvSpPr>
            <p:spPr>
              <a:xfrm>
                <a:off x="4537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75" name="Rectangle 6274"/>
              <p:cNvSpPr/>
              <p:nvPr/>
            </p:nvSpPr>
            <p:spPr>
              <a:xfrm>
                <a:off x="529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76" name="Rectangle 6275"/>
              <p:cNvSpPr/>
              <p:nvPr/>
            </p:nvSpPr>
            <p:spPr>
              <a:xfrm>
                <a:off x="606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77" name="Rectangle 6276"/>
              <p:cNvSpPr/>
              <p:nvPr/>
            </p:nvSpPr>
            <p:spPr>
              <a:xfrm>
                <a:off x="682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78" name="Rectangle 6277"/>
              <p:cNvSpPr/>
              <p:nvPr/>
            </p:nvSpPr>
            <p:spPr>
              <a:xfrm>
                <a:off x="7602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79" name="Rectangle 6278"/>
              <p:cNvSpPr/>
              <p:nvPr/>
            </p:nvSpPr>
            <p:spPr>
              <a:xfrm>
                <a:off x="8364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80" name="Rectangle 6279"/>
              <p:cNvSpPr/>
              <p:nvPr/>
            </p:nvSpPr>
            <p:spPr>
              <a:xfrm>
                <a:off x="9126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81" name="Rectangle 6280"/>
              <p:cNvSpPr/>
              <p:nvPr/>
            </p:nvSpPr>
            <p:spPr>
              <a:xfrm>
                <a:off x="9888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82" name="Rectangle 6281"/>
              <p:cNvSpPr/>
              <p:nvPr/>
            </p:nvSpPr>
            <p:spPr>
              <a:xfrm>
                <a:off x="10679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83" name="Rectangle 6282"/>
              <p:cNvSpPr/>
              <p:nvPr/>
            </p:nvSpPr>
            <p:spPr>
              <a:xfrm>
                <a:off x="11441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84" name="Rectangle 6283"/>
              <p:cNvSpPr/>
              <p:nvPr/>
            </p:nvSpPr>
            <p:spPr>
              <a:xfrm>
                <a:off x="12203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85" name="Rectangle 6284"/>
              <p:cNvSpPr/>
              <p:nvPr/>
            </p:nvSpPr>
            <p:spPr>
              <a:xfrm>
                <a:off x="12965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86" name="Rectangle 6285"/>
              <p:cNvSpPr/>
              <p:nvPr/>
            </p:nvSpPr>
            <p:spPr>
              <a:xfrm>
                <a:off x="148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87" name="Rectangle 6286"/>
              <p:cNvSpPr/>
              <p:nvPr/>
            </p:nvSpPr>
            <p:spPr>
              <a:xfrm>
                <a:off x="225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88" name="Rectangle 6287"/>
              <p:cNvSpPr/>
              <p:nvPr/>
            </p:nvSpPr>
            <p:spPr>
              <a:xfrm>
                <a:off x="301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89" name="Rectangle 6288"/>
              <p:cNvSpPr/>
              <p:nvPr/>
            </p:nvSpPr>
            <p:spPr>
              <a:xfrm>
                <a:off x="3775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90" name="Rectangle 6289"/>
              <p:cNvSpPr/>
              <p:nvPr/>
            </p:nvSpPr>
            <p:spPr>
              <a:xfrm>
                <a:off x="4537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91" name="Rectangle 6290"/>
              <p:cNvSpPr/>
              <p:nvPr/>
            </p:nvSpPr>
            <p:spPr>
              <a:xfrm>
                <a:off x="529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92" name="Rectangle 6291"/>
              <p:cNvSpPr/>
              <p:nvPr/>
            </p:nvSpPr>
            <p:spPr>
              <a:xfrm>
                <a:off x="606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93" name="Rectangle 6292"/>
              <p:cNvSpPr/>
              <p:nvPr/>
            </p:nvSpPr>
            <p:spPr>
              <a:xfrm>
                <a:off x="682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94" name="Rectangle 6293"/>
              <p:cNvSpPr/>
              <p:nvPr/>
            </p:nvSpPr>
            <p:spPr>
              <a:xfrm>
                <a:off x="7602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95" name="Rectangle 6294"/>
              <p:cNvSpPr/>
              <p:nvPr/>
            </p:nvSpPr>
            <p:spPr>
              <a:xfrm>
                <a:off x="8364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96" name="Rectangle 6295"/>
              <p:cNvSpPr/>
              <p:nvPr/>
            </p:nvSpPr>
            <p:spPr>
              <a:xfrm>
                <a:off x="9126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97" name="Rectangle 6296"/>
              <p:cNvSpPr/>
              <p:nvPr/>
            </p:nvSpPr>
            <p:spPr>
              <a:xfrm>
                <a:off x="9888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98" name="Rectangle 6297"/>
              <p:cNvSpPr/>
              <p:nvPr/>
            </p:nvSpPr>
            <p:spPr>
              <a:xfrm>
                <a:off x="10679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99" name="Rectangle 6298"/>
              <p:cNvSpPr/>
              <p:nvPr/>
            </p:nvSpPr>
            <p:spPr>
              <a:xfrm>
                <a:off x="11441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00" name="Rectangle 6299"/>
              <p:cNvSpPr/>
              <p:nvPr/>
            </p:nvSpPr>
            <p:spPr>
              <a:xfrm>
                <a:off x="12203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01" name="Rectangle 6300"/>
              <p:cNvSpPr/>
              <p:nvPr/>
            </p:nvSpPr>
            <p:spPr>
              <a:xfrm>
                <a:off x="12965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02" name="Rectangle 6301"/>
              <p:cNvSpPr/>
              <p:nvPr/>
            </p:nvSpPr>
            <p:spPr>
              <a:xfrm>
                <a:off x="148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03" name="Rectangle 6302"/>
              <p:cNvSpPr/>
              <p:nvPr/>
            </p:nvSpPr>
            <p:spPr>
              <a:xfrm>
                <a:off x="225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04" name="Rectangle 6303"/>
              <p:cNvSpPr/>
              <p:nvPr/>
            </p:nvSpPr>
            <p:spPr>
              <a:xfrm>
                <a:off x="301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05" name="Rectangle 6304"/>
              <p:cNvSpPr/>
              <p:nvPr/>
            </p:nvSpPr>
            <p:spPr>
              <a:xfrm>
                <a:off x="3775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06" name="Rectangle 6305"/>
              <p:cNvSpPr/>
              <p:nvPr/>
            </p:nvSpPr>
            <p:spPr>
              <a:xfrm>
                <a:off x="4537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07" name="Rectangle 6306"/>
              <p:cNvSpPr/>
              <p:nvPr/>
            </p:nvSpPr>
            <p:spPr>
              <a:xfrm>
                <a:off x="529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08" name="Rectangle 6307"/>
              <p:cNvSpPr/>
              <p:nvPr/>
            </p:nvSpPr>
            <p:spPr>
              <a:xfrm>
                <a:off x="606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09" name="Rectangle 6308"/>
              <p:cNvSpPr/>
              <p:nvPr/>
            </p:nvSpPr>
            <p:spPr>
              <a:xfrm>
                <a:off x="682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10" name="Rectangle 6309"/>
              <p:cNvSpPr/>
              <p:nvPr/>
            </p:nvSpPr>
            <p:spPr>
              <a:xfrm>
                <a:off x="7602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11" name="Rectangle 6310"/>
              <p:cNvSpPr/>
              <p:nvPr/>
            </p:nvSpPr>
            <p:spPr>
              <a:xfrm>
                <a:off x="8364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12" name="Rectangle 6311"/>
              <p:cNvSpPr/>
              <p:nvPr/>
            </p:nvSpPr>
            <p:spPr>
              <a:xfrm>
                <a:off x="9126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13" name="Rectangle 6312"/>
              <p:cNvSpPr/>
              <p:nvPr/>
            </p:nvSpPr>
            <p:spPr>
              <a:xfrm>
                <a:off x="9888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14" name="Rectangle 6313"/>
              <p:cNvSpPr/>
              <p:nvPr/>
            </p:nvSpPr>
            <p:spPr>
              <a:xfrm>
                <a:off x="10679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15" name="Rectangle 6314"/>
              <p:cNvSpPr/>
              <p:nvPr/>
            </p:nvSpPr>
            <p:spPr>
              <a:xfrm>
                <a:off x="11441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16" name="Rectangle 6315"/>
              <p:cNvSpPr/>
              <p:nvPr/>
            </p:nvSpPr>
            <p:spPr>
              <a:xfrm>
                <a:off x="12203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17" name="Rectangle 6316"/>
              <p:cNvSpPr/>
              <p:nvPr/>
            </p:nvSpPr>
            <p:spPr>
              <a:xfrm>
                <a:off x="12965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18" name="Rectangle 6317"/>
              <p:cNvSpPr/>
              <p:nvPr/>
            </p:nvSpPr>
            <p:spPr>
              <a:xfrm>
                <a:off x="148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19" name="Rectangle 6318"/>
              <p:cNvSpPr/>
              <p:nvPr/>
            </p:nvSpPr>
            <p:spPr>
              <a:xfrm>
                <a:off x="225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20" name="Rectangle 6319"/>
              <p:cNvSpPr/>
              <p:nvPr/>
            </p:nvSpPr>
            <p:spPr>
              <a:xfrm>
                <a:off x="301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21" name="Rectangle 6320"/>
              <p:cNvSpPr/>
              <p:nvPr/>
            </p:nvSpPr>
            <p:spPr>
              <a:xfrm>
                <a:off x="3775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22" name="Rectangle 6321"/>
              <p:cNvSpPr/>
              <p:nvPr/>
            </p:nvSpPr>
            <p:spPr>
              <a:xfrm>
                <a:off x="4537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23" name="Rectangle 6322"/>
              <p:cNvSpPr/>
              <p:nvPr/>
            </p:nvSpPr>
            <p:spPr>
              <a:xfrm>
                <a:off x="529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24" name="Rectangle 6323"/>
              <p:cNvSpPr/>
              <p:nvPr/>
            </p:nvSpPr>
            <p:spPr>
              <a:xfrm>
                <a:off x="606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25" name="Rectangle 6324"/>
              <p:cNvSpPr/>
              <p:nvPr/>
            </p:nvSpPr>
            <p:spPr>
              <a:xfrm>
                <a:off x="682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26" name="Rectangle 6325"/>
              <p:cNvSpPr/>
              <p:nvPr/>
            </p:nvSpPr>
            <p:spPr>
              <a:xfrm>
                <a:off x="7602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27" name="Rectangle 6326"/>
              <p:cNvSpPr/>
              <p:nvPr/>
            </p:nvSpPr>
            <p:spPr>
              <a:xfrm>
                <a:off x="8364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28" name="Rectangle 6327"/>
              <p:cNvSpPr/>
              <p:nvPr/>
            </p:nvSpPr>
            <p:spPr>
              <a:xfrm>
                <a:off x="9126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29" name="Rectangle 6328"/>
              <p:cNvSpPr/>
              <p:nvPr/>
            </p:nvSpPr>
            <p:spPr>
              <a:xfrm>
                <a:off x="9888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30" name="Rectangle 6329"/>
              <p:cNvSpPr/>
              <p:nvPr/>
            </p:nvSpPr>
            <p:spPr>
              <a:xfrm>
                <a:off x="10679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31" name="Rectangle 6330"/>
              <p:cNvSpPr/>
              <p:nvPr/>
            </p:nvSpPr>
            <p:spPr>
              <a:xfrm>
                <a:off x="11441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32" name="Rectangle 6331"/>
              <p:cNvSpPr/>
              <p:nvPr/>
            </p:nvSpPr>
            <p:spPr>
              <a:xfrm>
                <a:off x="12203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33" name="Rectangle 6332"/>
              <p:cNvSpPr/>
              <p:nvPr/>
            </p:nvSpPr>
            <p:spPr>
              <a:xfrm>
                <a:off x="12965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34" name="Rectangle 6333"/>
              <p:cNvSpPr/>
              <p:nvPr/>
            </p:nvSpPr>
            <p:spPr>
              <a:xfrm>
                <a:off x="150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35" name="Rectangle 6334"/>
              <p:cNvSpPr/>
              <p:nvPr/>
            </p:nvSpPr>
            <p:spPr>
              <a:xfrm>
                <a:off x="226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36" name="Rectangle 6335"/>
              <p:cNvSpPr/>
              <p:nvPr/>
            </p:nvSpPr>
            <p:spPr>
              <a:xfrm>
                <a:off x="302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37" name="Rectangle 6336"/>
              <p:cNvSpPr/>
              <p:nvPr/>
            </p:nvSpPr>
            <p:spPr>
              <a:xfrm>
                <a:off x="3787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38" name="Rectangle 6337"/>
              <p:cNvSpPr/>
              <p:nvPr/>
            </p:nvSpPr>
            <p:spPr>
              <a:xfrm>
                <a:off x="4549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39" name="Rectangle 6338"/>
              <p:cNvSpPr/>
              <p:nvPr/>
            </p:nvSpPr>
            <p:spPr>
              <a:xfrm>
                <a:off x="531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40" name="Rectangle 6339"/>
              <p:cNvSpPr/>
              <p:nvPr/>
            </p:nvSpPr>
            <p:spPr>
              <a:xfrm>
                <a:off x="607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41" name="Rectangle 6340"/>
              <p:cNvSpPr/>
              <p:nvPr/>
            </p:nvSpPr>
            <p:spPr>
              <a:xfrm>
                <a:off x="683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42" name="Rectangle 6341"/>
              <p:cNvSpPr/>
              <p:nvPr/>
            </p:nvSpPr>
            <p:spPr>
              <a:xfrm>
                <a:off x="7614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43" name="Rectangle 6342"/>
              <p:cNvSpPr/>
              <p:nvPr/>
            </p:nvSpPr>
            <p:spPr>
              <a:xfrm>
                <a:off x="8376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44" name="Rectangle 6343"/>
              <p:cNvSpPr/>
              <p:nvPr/>
            </p:nvSpPr>
            <p:spPr>
              <a:xfrm>
                <a:off x="9138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45" name="Rectangle 6344"/>
              <p:cNvSpPr/>
              <p:nvPr/>
            </p:nvSpPr>
            <p:spPr>
              <a:xfrm>
                <a:off x="9900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46" name="Rectangle 6345"/>
              <p:cNvSpPr/>
              <p:nvPr/>
            </p:nvSpPr>
            <p:spPr>
              <a:xfrm>
                <a:off x="10690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47" name="Rectangle 6346"/>
              <p:cNvSpPr/>
              <p:nvPr/>
            </p:nvSpPr>
            <p:spPr>
              <a:xfrm>
                <a:off x="11452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48" name="Rectangle 6347"/>
              <p:cNvSpPr/>
              <p:nvPr/>
            </p:nvSpPr>
            <p:spPr>
              <a:xfrm>
                <a:off x="12214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49" name="Rectangle 6348"/>
              <p:cNvSpPr/>
              <p:nvPr/>
            </p:nvSpPr>
            <p:spPr>
              <a:xfrm>
                <a:off x="12976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50" name="Rectangle 6349"/>
              <p:cNvSpPr/>
              <p:nvPr/>
            </p:nvSpPr>
            <p:spPr>
              <a:xfrm>
                <a:off x="150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51" name="Rectangle 6350"/>
              <p:cNvSpPr/>
              <p:nvPr/>
            </p:nvSpPr>
            <p:spPr>
              <a:xfrm>
                <a:off x="226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52" name="Rectangle 6351"/>
              <p:cNvSpPr/>
              <p:nvPr/>
            </p:nvSpPr>
            <p:spPr>
              <a:xfrm>
                <a:off x="302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53" name="Rectangle 6352"/>
              <p:cNvSpPr/>
              <p:nvPr/>
            </p:nvSpPr>
            <p:spPr>
              <a:xfrm>
                <a:off x="3787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54" name="Rectangle 6353"/>
              <p:cNvSpPr/>
              <p:nvPr/>
            </p:nvSpPr>
            <p:spPr>
              <a:xfrm>
                <a:off x="4549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55" name="Rectangle 6354"/>
              <p:cNvSpPr/>
              <p:nvPr/>
            </p:nvSpPr>
            <p:spPr>
              <a:xfrm>
                <a:off x="531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56" name="Rectangle 6355"/>
              <p:cNvSpPr/>
              <p:nvPr/>
            </p:nvSpPr>
            <p:spPr>
              <a:xfrm>
                <a:off x="607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57" name="Rectangle 6356"/>
              <p:cNvSpPr/>
              <p:nvPr/>
            </p:nvSpPr>
            <p:spPr>
              <a:xfrm>
                <a:off x="683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58" name="Rectangle 6357"/>
              <p:cNvSpPr/>
              <p:nvPr/>
            </p:nvSpPr>
            <p:spPr>
              <a:xfrm>
                <a:off x="7614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59" name="Rectangle 6358"/>
              <p:cNvSpPr/>
              <p:nvPr/>
            </p:nvSpPr>
            <p:spPr>
              <a:xfrm>
                <a:off x="8376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60" name="Rectangle 6359"/>
              <p:cNvSpPr/>
              <p:nvPr/>
            </p:nvSpPr>
            <p:spPr>
              <a:xfrm>
                <a:off x="9138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61" name="Rectangle 6360"/>
              <p:cNvSpPr/>
              <p:nvPr/>
            </p:nvSpPr>
            <p:spPr>
              <a:xfrm>
                <a:off x="9900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62" name="Rectangle 6361"/>
              <p:cNvSpPr/>
              <p:nvPr/>
            </p:nvSpPr>
            <p:spPr>
              <a:xfrm>
                <a:off x="10690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63" name="Rectangle 6362"/>
              <p:cNvSpPr/>
              <p:nvPr/>
            </p:nvSpPr>
            <p:spPr>
              <a:xfrm>
                <a:off x="11452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64" name="Rectangle 6363"/>
              <p:cNvSpPr/>
              <p:nvPr/>
            </p:nvSpPr>
            <p:spPr>
              <a:xfrm>
                <a:off x="12214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65" name="Rectangle 6364"/>
              <p:cNvSpPr/>
              <p:nvPr/>
            </p:nvSpPr>
            <p:spPr>
              <a:xfrm>
                <a:off x="12976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66" name="Rectangle 6365"/>
              <p:cNvSpPr/>
              <p:nvPr/>
            </p:nvSpPr>
            <p:spPr>
              <a:xfrm>
                <a:off x="150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67" name="Rectangle 6366"/>
              <p:cNvSpPr/>
              <p:nvPr/>
            </p:nvSpPr>
            <p:spPr>
              <a:xfrm>
                <a:off x="226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68" name="Rectangle 6367"/>
              <p:cNvSpPr/>
              <p:nvPr/>
            </p:nvSpPr>
            <p:spPr>
              <a:xfrm>
                <a:off x="302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69" name="Rectangle 6368"/>
              <p:cNvSpPr/>
              <p:nvPr/>
            </p:nvSpPr>
            <p:spPr>
              <a:xfrm>
                <a:off x="3787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70" name="Rectangle 6369"/>
              <p:cNvSpPr/>
              <p:nvPr/>
            </p:nvSpPr>
            <p:spPr>
              <a:xfrm>
                <a:off x="4549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71" name="Rectangle 6370"/>
              <p:cNvSpPr/>
              <p:nvPr/>
            </p:nvSpPr>
            <p:spPr>
              <a:xfrm>
                <a:off x="531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72" name="Rectangle 6371"/>
              <p:cNvSpPr/>
              <p:nvPr/>
            </p:nvSpPr>
            <p:spPr>
              <a:xfrm>
                <a:off x="607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73" name="Rectangle 6372"/>
              <p:cNvSpPr/>
              <p:nvPr/>
            </p:nvSpPr>
            <p:spPr>
              <a:xfrm>
                <a:off x="683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74" name="Rectangle 6373"/>
              <p:cNvSpPr/>
              <p:nvPr/>
            </p:nvSpPr>
            <p:spPr>
              <a:xfrm>
                <a:off x="7614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75" name="Rectangle 6374"/>
              <p:cNvSpPr/>
              <p:nvPr/>
            </p:nvSpPr>
            <p:spPr>
              <a:xfrm>
                <a:off x="8376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76" name="Rectangle 6375"/>
              <p:cNvSpPr/>
              <p:nvPr/>
            </p:nvSpPr>
            <p:spPr>
              <a:xfrm>
                <a:off x="9138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77" name="Rectangle 6376"/>
              <p:cNvSpPr/>
              <p:nvPr/>
            </p:nvSpPr>
            <p:spPr>
              <a:xfrm>
                <a:off x="9900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78" name="Rectangle 6377"/>
              <p:cNvSpPr/>
              <p:nvPr/>
            </p:nvSpPr>
            <p:spPr>
              <a:xfrm>
                <a:off x="10690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79" name="Rectangle 6378"/>
              <p:cNvSpPr/>
              <p:nvPr/>
            </p:nvSpPr>
            <p:spPr>
              <a:xfrm>
                <a:off x="11452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80" name="Rectangle 6379"/>
              <p:cNvSpPr/>
              <p:nvPr/>
            </p:nvSpPr>
            <p:spPr>
              <a:xfrm>
                <a:off x="12214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81" name="Rectangle 6380"/>
              <p:cNvSpPr/>
              <p:nvPr/>
            </p:nvSpPr>
            <p:spPr>
              <a:xfrm>
                <a:off x="12976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82" name="Rectangle 6381"/>
              <p:cNvSpPr/>
              <p:nvPr/>
            </p:nvSpPr>
            <p:spPr>
              <a:xfrm>
                <a:off x="150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83" name="Rectangle 6382"/>
              <p:cNvSpPr/>
              <p:nvPr/>
            </p:nvSpPr>
            <p:spPr>
              <a:xfrm>
                <a:off x="226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84" name="Rectangle 6383"/>
              <p:cNvSpPr/>
              <p:nvPr/>
            </p:nvSpPr>
            <p:spPr>
              <a:xfrm>
                <a:off x="302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85" name="Rectangle 6384"/>
              <p:cNvSpPr/>
              <p:nvPr/>
            </p:nvSpPr>
            <p:spPr>
              <a:xfrm>
                <a:off x="3787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86" name="Rectangle 6385"/>
              <p:cNvSpPr/>
              <p:nvPr/>
            </p:nvSpPr>
            <p:spPr>
              <a:xfrm>
                <a:off x="4549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87" name="Rectangle 6386"/>
              <p:cNvSpPr/>
              <p:nvPr/>
            </p:nvSpPr>
            <p:spPr>
              <a:xfrm>
                <a:off x="531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88" name="Rectangle 6387"/>
              <p:cNvSpPr/>
              <p:nvPr/>
            </p:nvSpPr>
            <p:spPr>
              <a:xfrm>
                <a:off x="607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89" name="Rectangle 6388"/>
              <p:cNvSpPr/>
              <p:nvPr/>
            </p:nvSpPr>
            <p:spPr>
              <a:xfrm>
                <a:off x="683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90" name="Rectangle 6389"/>
              <p:cNvSpPr/>
              <p:nvPr/>
            </p:nvSpPr>
            <p:spPr>
              <a:xfrm>
                <a:off x="7614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91" name="Rectangle 6390"/>
              <p:cNvSpPr/>
              <p:nvPr/>
            </p:nvSpPr>
            <p:spPr>
              <a:xfrm>
                <a:off x="8376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92" name="Rectangle 6391"/>
              <p:cNvSpPr/>
              <p:nvPr/>
            </p:nvSpPr>
            <p:spPr>
              <a:xfrm>
                <a:off x="9138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93" name="Rectangle 6392"/>
              <p:cNvSpPr/>
              <p:nvPr/>
            </p:nvSpPr>
            <p:spPr>
              <a:xfrm>
                <a:off x="9900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94" name="Rectangle 6393"/>
              <p:cNvSpPr/>
              <p:nvPr/>
            </p:nvSpPr>
            <p:spPr>
              <a:xfrm>
                <a:off x="10690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95" name="Rectangle 6394"/>
              <p:cNvSpPr/>
              <p:nvPr/>
            </p:nvSpPr>
            <p:spPr>
              <a:xfrm>
                <a:off x="11452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96" name="Rectangle 6395"/>
              <p:cNvSpPr/>
              <p:nvPr/>
            </p:nvSpPr>
            <p:spPr>
              <a:xfrm>
                <a:off x="12214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97" name="Rectangle 6396"/>
              <p:cNvSpPr/>
              <p:nvPr/>
            </p:nvSpPr>
            <p:spPr>
              <a:xfrm>
                <a:off x="12976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98" name="Rectangle 6397"/>
              <p:cNvSpPr/>
              <p:nvPr/>
            </p:nvSpPr>
            <p:spPr>
              <a:xfrm>
                <a:off x="148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99" name="Rectangle 6398"/>
              <p:cNvSpPr/>
              <p:nvPr/>
            </p:nvSpPr>
            <p:spPr>
              <a:xfrm>
                <a:off x="224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00" name="Rectangle 6399"/>
              <p:cNvSpPr/>
              <p:nvPr/>
            </p:nvSpPr>
            <p:spPr>
              <a:xfrm>
                <a:off x="300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01" name="Rectangle 6400"/>
              <p:cNvSpPr/>
              <p:nvPr/>
            </p:nvSpPr>
            <p:spPr>
              <a:xfrm>
                <a:off x="3770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02" name="Rectangle 6401"/>
              <p:cNvSpPr/>
              <p:nvPr/>
            </p:nvSpPr>
            <p:spPr>
              <a:xfrm>
                <a:off x="4532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03" name="Rectangle 6402"/>
              <p:cNvSpPr/>
              <p:nvPr/>
            </p:nvSpPr>
            <p:spPr>
              <a:xfrm>
                <a:off x="529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04" name="Rectangle 6403"/>
              <p:cNvSpPr/>
              <p:nvPr/>
            </p:nvSpPr>
            <p:spPr>
              <a:xfrm>
                <a:off x="605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05" name="Rectangle 6404"/>
              <p:cNvSpPr/>
              <p:nvPr/>
            </p:nvSpPr>
            <p:spPr>
              <a:xfrm>
                <a:off x="681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06" name="Rectangle 6405"/>
              <p:cNvSpPr/>
              <p:nvPr/>
            </p:nvSpPr>
            <p:spPr>
              <a:xfrm>
                <a:off x="7597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07" name="Rectangle 6406"/>
              <p:cNvSpPr/>
              <p:nvPr/>
            </p:nvSpPr>
            <p:spPr>
              <a:xfrm>
                <a:off x="8359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08" name="Rectangle 6407"/>
              <p:cNvSpPr/>
              <p:nvPr/>
            </p:nvSpPr>
            <p:spPr>
              <a:xfrm>
                <a:off x="9121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09" name="Rectangle 6408"/>
              <p:cNvSpPr/>
              <p:nvPr/>
            </p:nvSpPr>
            <p:spPr>
              <a:xfrm>
                <a:off x="9883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10" name="Rectangle 6409"/>
              <p:cNvSpPr/>
              <p:nvPr/>
            </p:nvSpPr>
            <p:spPr>
              <a:xfrm>
                <a:off x="10673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11" name="Rectangle 6410"/>
              <p:cNvSpPr/>
              <p:nvPr/>
            </p:nvSpPr>
            <p:spPr>
              <a:xfrm>
                <a:off x="11435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12" name="Rectangle 6411"/>
              <p:cNvSpPr/>
              <p:nvPr/>
            </p:nvSpPr>
            <p:spPr>
              <a:xfrm>
                <a:off x="12197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13" name="Rectangle 6412"/>
              <p:cNvSpPr/>
              <p:nvPr/>
            </p:nvSpPr>
            <p:spPr>
              <a:xfrm>
                <a:off x="12959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14" name="Rectangle 6413"/>
              <p:cNvSpPr/>
              <p:nvPr/>
            </p:nvSpPr>
            <p:spPr>
              <a:xfrm>
                <a:off x="148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15" name="Rectangle 6414"/>
              <p:cNvSpPr/>
              <p:nvPr/>
            </p:nvSpPr>
            <p:spPr>
              <a:xfrm>
                <a:off x="224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16" name="Rectangle 6415"/>
              <p:cNvSpPr/>
              <p:nvPr/>
            </p:nvSpPr>
            <p:spPr>
              <a:xfrm>
                <a:off x="300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17" name="Rectangle 6416"/>
              <p:cNvSpPr/>
              <p:nvPr/>
            </p:nvSpPr>
            <p:spPr>
              <a:xfrm>
                <a:off x="3770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18" name="Rectangle 6417"/>
              <p:cNvSpPr/>
              <p:nvPr/>
            </p:nvSpPr>
            <p:spPr>
              <a:xfrm>
                <a:off x="4532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19" name="Rectangle 6418"/>
              <p:cNvSpPr/>
              <p:nvPr/>
            </p:nvSpPr>
            <p:spPr>
              <a:xfrm>
                <a:off x="529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20" name="Rectangle 6419"/>
              <p:cNvSpPr/>
              <p:nvPr/>
            </p:nvSpPr>
            <p:spPr>
              <a:xfrm>
                <a:off x="605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21" name="Rectangle 6420"/>
              <p:cNvSpPr/>
              <p:nvPr/>
            </p:nvSpPr>
            <p:spPr>
              <a:xfrm>
                <a:off x="681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22" name="Rectangle 6421"/>
              <p:cNvSpPr/>
              <p:nvPr/>
            </p:nvSpPr>
            <p:spPr>
              <a:xfrm>
                <a:off x="7597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23" name="Rectangle 6422"/>
              <p:cNvSpPr/>
              <p:nvPr/>
            </p:nvSpPr>
            <p:spPr>
              <a:xfrm>
                <a:off x="8359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24" name="Rectangle 6423"/>
              <p:cNvSpPr/>
              <p:nvPr/>
            </p:nvSpPr>
            <p:spPr>
              <a:xfrm>
                <a:off x="9121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25" name="Rectangle 6424"/>
              <p:cNvSpPr/>
              <p:nvPr/>
            </p:nvSpPr>
            <p:spPr>
              <a:xfrm>
                <a:off x="9883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26" name="Rectangle 6425"/>
              <p:cNvSpPr/>
              <p:nvPr/>
            </p:nvSpPr>
            <p:spPr>
              <a:xfrm>
                <a:off x="10673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27" name="Rectangle 6426"/>
              <p:cNvSpPr/>
              <p:nvPr/>
            </p:nvSpPr>
            <p:spPr>
              <a:xfrm>
                <a:off x="11435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28" name="Rectangle 6427"/>
              <p:cNvSpPr/>
              <p:nvPr/>
            </p:nvSpPr>
            <p:spPr>
              <a:xfrm>
                <a:off x="12197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29" name="Rectangle 6428"/>
              <p:cNvSpPr/>
              <p:nvPr/>
            </p:nvSpPr>
            <p:spPr>
              <a:xfrm>
                <a:off x="12959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30" name="Rectangle 6429"/>
              <p:cNvSpPr/>
              <p:nvPr/>
            </p:nvSpPr>
            <p:spPr>
              <a:xfrm>
                <a:off x="148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31" name="Rectangle 6430"/>
              <p:cNvSpPr/>
              <p:nvPr/>
            </p:nvSpPr>
            <p:spPr>
              <a:xfrm>
                <a:off x="224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32" name="Rectangle 6431"/>
              <p:cNvSpPr/>
              <p:nvPr/>
            </p:nvSpPr>
            <p:spPr>
              <a:xfrm>
                <a:off x="300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33" name="Rectangle 6432"/>
              <p:cNvSpPr/>
              <p:nvPr/>
            </p:nvSpPr>
            <p:spPr>
              <a:xfrm>
                <a:off x="3770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34" name="Rectangle 6433"/>
              <p:cNvSpPr/>
              <p:nvPr/>
            </p:nvSpPr>
            <p:spPr>
              <a:xfrm>
                <a:off x="4532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35" name="Rectangle 6434"/>
              <p:cNvSpPr/>
              <p:nvPr/>
            </p:nvSpPr>
            <p:spPr>
              <a:xfrm>
                <a:off x="529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36" name="Rectangle 6435"/>
              <p:cNvSpPr/>
              <p:nvPr/>
            </p:nvSpPr>
            <p:spPr>
              <a:xfrm>
                <a:off x="605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37" name="Rectangle 6436"/>
              <p:cNvSpPr/>
              <p:nvPr/>
            </p:nvSpPr>
            <p:spPr>
              <a:xfrm>
                <a:off x="681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38" name="Rectangle 6437"/>
              <p:cNvSpPr/>
              <p:nvPr/>
            </p:nvSpPr>
            <p:spPr>
              <a:xfrm>
                <a:off x="7597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39" name="Rectangle 6438"/>
              <p:cNvSpPr/>
              <p:nvPr/>
            </p:nvSpPr>
            <p:spPr>
              <a:xfrm>
                <a:off x="8359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40" name="Rectangle 6439"/>
              <p:cNvSpPr/>
              <p:nvPr/>
            </p:nvSpPr>
            <p:spPr>
              <a:xfrm>
                <a:off x="9121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41" name="Rectangle 6440"/>
              <p:cNvSpPr/>
              <p:nvPr/>
            </p:nvSpPr>
            <p:spPr>
              <a:xfrm>
                <a:off x="9883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42" name="Rectangle 6441"/>
              <p:cNvSpPr/>
              <p:nvPr/>
            </p:nvSpPr>
            <p:spPr>
              <a:xfrm>
                <a:off x="10673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43" name="Rectangle 6442"/>
              <p:cNvSpPr/>
              <p:nvPr/>
            </p:nvSpPr>
            <p:spPr>
              <a:xfrm>
                <a:off x="11435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44" name="Rectangle 6443"/>
              <p:cNvSpPr/>
              <p:nvPr/>
            </p:nvSpPr>
            <p:spPr>
              <a:xfrm>
                <a:off x="12197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45" name="Rectangle 6444"/>
              <p:cNvSpPr/>
              <p:nvPr/>
            </p:nvSpPr>
            <p:spPr>
              <a:xfrm>
                <a:off x="12959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46" name="Rectangle 6445"/>
              <p:cNvSpPr/>
              <p:nvPr/>
            </p:nvSpPr>
            <p:spPr>
              <a:xfrm>
                <a:off x="148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47" name="Rectangle 6446"/>
              <p:cNvSpPr/>
              <p:nvPr/>
            </p:nvSpPr>
            <p:spPr>
              <a:xfrm>
                <a:off x="224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48" name="Rectangle 6447"/>
              <p:cNvSpPr/>
              <p:nvPr/>
            </p:nvSpPr>
            <p:spPr>
              <a:xfrm>
                <a:off x="300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49" name="Rectangle 6448"/>
              <p:cNvSpPr/>
              <p:nvPr/>
            </p:nvSpPr>
            <p:spPr>
              <a:xfrm>
                <a:off x="3770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50" name="Rectangle 6449"/>
              <p:cNvSpPr/>
              <p:nvPr/>
            </p:nvSpPr>
            <p:spPr>
              <a:xfrm>
                <a:off x="4532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51" name="Rectangle 6450"/>
              <p:cNvSpPr/>
              <p:nvPr/>
            </p:nvSpPr>
            <p:spPr>
              <a:xfrm>
                <a:off x="529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52" name="Rectangle 6451"/>
              <p:cNvSpPr/>
              <p:nvPr/>
            </p:nvSpPr>
            <p:spPr>
              <a:xfrm>
                <a:off x="605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53" name="Rectangle 6452"/>
              <p:cNvSpPr/>
              <p:nvPr/>
            </p:nvSpPr>
            <p:spPr>
              <a:xfrm>
                <a:off x="681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54" name="Rectangle 6453"/>
              <p:cNvSpPr/>
              <p:nvPr/>
            </p:nvSpPr>
            <p:spPr>
              <a:xfrm>
                <a:off x="7597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55" name="Rectangle 6454"/>
              <p:cNvSpPr/>
              <p:nvPr/>
            </p:nvSpPr>
            <p:spPr>
              <a:xfrm>
                <a:off x="8359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56" name="Rectangle 6455"/>
              <p:cNvSpPr/>
              <p:nvPr/>
            </p:nvSpPr>
            <p:spPr>
              <a:xfrm>
                <a:off x="9121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57" name="Rectangle 6456"/>
              <p:cNvSpPr/>
              <p:nvPr/>
            </p:nvSpPr>
            <p:spPr>
              <a:xfrm>
                <a:off x="9883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58" name="Rectangle 6457"/>
              <p:cNvSpPr/>
              <p:nvPr/>
            </p:nvSpPr>
            <p:spPr>
              <a:xfrm>
                <a:off x="10673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59" name="Rectangle 6458"/>
              <p:cNvSpPr/>
              <p:nvPr/>
            </p:nvSpPr>
            <p:spPr>
              <a:xfrm>
                <a:off x="11435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60" name="Rectangle 6459"/>
              <p:cNvSpPr/>
              <p:nvPr/>
            </p:nvSpPr>
            <p:spPr>
              <a:xfrm>
                <a:off x="12197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61" name="Rectangle 6460"/>
              <p:cNvSpPr/>
              <p:nvPr/>
            </p:nvSpPr>
            <p:spPr>
              <a:xfrm>
                <a:off x="12959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462" name="Group 6461"/>
            <p:cNvGrpSpPr/>
            <p:nvPr/>
          </p:nvGrpSpPr>
          <p:grpSpPr>
            <a:xfrm>
              <a:off x="4922435" y="2552204"/>
              <a:ext cx="919518" cy="692837"/>
              <a:chOff x="148419" y="2895600"/>
              <a:chExt cx="1226024" cy="1231710"/>
            </a:xfrm>
            <a:noFill/>
          </p:grpSpPr>
          <p:sp>
            <p:nvSpPr>
              <p:cNvPr id="6463" name="Rectangle 6462"/>
              <p:cNvSpPr/>
              <p:nvPr/>
            </p:nvSpPr>
            <p:spPr>
              <a:xfrm>
                <a:off x="150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64" name="Rectangle 6463"/>
              <p:cNvSpPr/>
              <p:nvPr/>
            </p:nvSpPr>
            <p:spPr>
              <a:xfrm>
                <a:off x="226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65" name="Rectangle 6464"/>
              <p:cNvSpPr/>
              <p:nvPr/>
            </p:nvSpPr>
            <p:spPr>
              <a:xfrm>
                <a:off x="303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66" name="Rectangle 6465"/>
              <p:cNvSpPr/>
              <p:nvPr/>
            </p:nvSpPr>
            <p:spPr>
              <a:xfrm>
                <a:off x="3792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67" name="Rectangle 6466"/>
              <p:cNvSpPr/>
              <p:nvPr/>
            </p:nvSpPr>
            <p:spPr>
              <a:xfrm>
                <a:off x="4554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68" name="Rectangle 6467"/>
              <p:cNvSpPr/>
              <p:nvPr/>
            </p:nvSpPr>
            <p:spPr>
              <a:xfrm>
                <a:off x="531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69" name="Rectangle 6468"/>
              <p:cNvSpPr/>
              <p:nvPr/>
            </p:nvSpPr>
            <p:spPr>
              <a:xfrm>
                <a:off x="607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70" name="Rectangle 6469"/>
              <p:cNvSpPr/>
              <p:nvPr/>
            </p:nvSpPr>
            <p:spPr>
              <a:xfrm>
                <a:off x="684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71" name="Rectangle 6470"/>
              <p:cNvSpPr/>
              <p:nvPr/>
            </p:nvSpPr>
            <p:spPr>
              <a:xfrm>
                <a:off x="7620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72" name="Rectangle 6471"/>
              <p:cNvSpPr/>
              <p:nvPr/>
            </p:nvSpPr>
            <p:spPr>
              <a:xfrm>
                <a:off x="8382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73" name="Rectangle 6472"/>
              <p:cNvSpPr/>
              <p:nvPr/>
            </p:nvSpPr>
            <p:spPr>
              <a:xfrm>
                <a:off x="9144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74" name="Rectangle 6473"/>
              <p:cNvSpPr/>
              <p:nvPr/>
            </p:nvSpPr>
            <p:spPr>
              <a:xfrm>
                <a:off x="9906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75" name="Rectangle 6474"/>
              <p:cNvSpPr/>
              <p:nvPr/>
            </p:nvSpPr>
            <p:spPr>
              <a:xfrm>
                <a:off x="10696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76" name="Rectangle 6475"/>
              <p:cNvSpPr/>
              <p:nvPr/>
            </p:nvSpPr>
            <p:spPr>
              <a:xfrm>
                <a:off x="11458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77" name="Rectangle 6476"/>
              <p:cNvSpPr/>
              <p:nvPr/>
            </p:nvSpPr>
            <p:spPr>
              <a:xfrm>
                <a:off x="12220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78" name="Rectangle 6477"/>
              <p:cNvSpPr/>
              <p:nvPr/>
            </p:nvSpPr>
            <p:spPr>
              <a:xfrm>
                <a:off x="12982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79" name="Rectangle 6478"/>
              <p:cNvSpPr/>
              <p:nvPr/>
            </p:nvSpPr>
            <p:spPr>
              <a:xfrm>
                <a:off x="150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80" name="Rectangle 6479"/>
              <p:cNvSpPr/>
              <p:nvPr/>
            </p:nvSpPr>
            <p:spPr>
              <a:xfrm>
                <a:off x="226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81" name="Rectangle 6480"/>
              <p:cNvSpPr/>
              <p:nvPr/>
            </p:nvSpPr>
            <p:spPr>
              <a:xfrm>
                <a:off x="303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82" name="Rectangle 6481"/>
              <p:cNvSpPr/>
              <p:nvPr/>
            </p:nvSpPr>
            <p:spPr>
              <a:xfrm>
                <a:off x="3792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83" name="Rectangle 6482"/>
              <p:cNvSpPr/>
              <p:nvPr/>
            </p:nvSpPr>
            <p:spPr>
              <a:xfrm>
                <a:off x="4554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84" name="Rectangle 6483"/>
              <p:cNvSpPr/>
              <p:nvPr/>
            </p:nvSpPr>
            <p:spPr>
              <a:xfrm>
                <a:off x="531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85" name="Rectangle 6484"/>
              <p:cNvSpPr/>
              <p:nvPr/>
            </p:nvSpPr>
            <p:spPr>
              <a:xfrm>
                <a:off x="607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86" name="Rectangle 6485"/>
              <p:cNvSpPr/>
              <p:nvPr/>
            </p:nvSpPr>
            <p:spPr>
              <a:xfrm>
                <a:off x="684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87" name="Rectangle 6486"/>
              <p:cNvSpPr/>
              <p:nvPr/>
            </p:nvSpPr>
            <p:spPr>
              <a:xfrm>
                <a:off x="7620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88" name="Rectangle 6487"/>
              <p:cNvSpPr/>
              <p:nvPr/>
            </p:nvSpPr>
            <p:spPr>
              <a:xfrm>
                <a:off x="8382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89" name="Rectangle 6488"/>
              <p:cNvSpPr/>
              <p:nvPr/>
            </p:nvSpPr>
            <p:spPr>
              <a:xfrm>
                <a:off x="9144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90" name="Rectangle 6489"/>
              <p:cNvSpPr/>
              <p:nvPr/>
            </p:nvSpPr>
            <p:spPr>
              <a:xfrm>
                <a:off x="9906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91" name="Rectangle 6490"/>
              <p:cNvSpPr/>
              <p:nvPr/>
            </p:nvSpPr>
            <p:spPr>
              <a:xfrm>
                <a:off x="10696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92" name="Rectangle 6491"/>
              <p:cNvSpPr/>
              <p:nvPr/>
            </p:nvSpPr>
            <p:spPr>
              <a:xfrm>
                <a:off x="11458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93" name="Rectangle 6492"/>
              <p:cNvSpPr/>
              <p:nvPr/>
            </p:nvSpPr>
            <p:spPr>
              <a:xfrm>
                <a:off x="12220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94" name="Rectangle 6493"/>
              <p:cNvSpPr/>
              <p:nvPr/>
            </p:nvSpPr>
            <p:spPr>
              <a:xfrm>
                <a:off x="12982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95" name="Rectangle 6494"/>
              <p:cNvSpPr/>
              <p:nvPr/>
            </p:nvSpPr>
            <p:spPr>
              <a:xfrm>
                <a:off x="150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96" name="Rectangle 6495"/>
              <p:cNvSpPr/>
              <p:nvPr/>
            </p:nvSpPr>
            <p:spPr>
              <a:xfrm>
                <a:off x="226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97" name="Rectangle 6496"/>
              <p:cNvSpPr/>
              <p:nvPr/>
            </p:nvSpPr>
            <p:spPr>
              <a:xfrm>
                <a:off x="303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98" name="Rectangle 6497"/>
              <p:cNvSpPr/>
              <p:nvPr/>
            </p:nvSpPr>
            <p:spPr>
              <a:xfrm>
                <a:off x="3792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99" name="Rectangle 6498"/>
              <p:cNvSpPr/>
              <p:nvPr/>
            </p:nvSpPr>
            <p:spPr>
              <a:xfrm>
                <a:off x="4554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00" name="Rectangle 6499"/>
              <p:cNvSpPr/>
              <p:nvPr/>
            </p:nvSpPr>
            <p:spPr>
              <a:xfrm>
                <a:off x="531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01" name="Rectangle 6500"/>
              <p:cNvSpPr/>
              <p:nvPr/>
            </p:nvSpPr>
            <p:spPr>
              <a:xfrm>
                <a:off x="607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02" name="Rectangle 6501"/>
              <p:cNvSpPr/>
              <p:nvPr/>
            </p:nvSpPr>
            <p:spPr>
              <a:xfrm>
                <a:off x="684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03" name="Rectangle 6502"/>
              <p:cNvSpPr/>
              <p:nvPr/>
            </p:nvSpPr>
            <p:spPr>
              <a:xfrm>
                <a:off x="7620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04" name="Rectangle 6503"/>
              <p:cNvSpPr/>
              <p:nvPr/>
            </p:nvSpPr>
            <p:spPr>
              <a:xfrm>
                <a:off x="8382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05" name="Rectangle 6504"/>
              <p:cNvSpPr/>
              <p:nvPr/>
            </p:nvSpPr>
            <p:spPr>
              <a:xfrm>
                <a:off x="9144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06" name="Rectangle 6505"/>
              <p:cNvSpPr/>
              <p:nvPr/>
            </p:nvSpPr>
            <p:spPr>
              <a:xfrm>
                <a:off x="9906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07" name="Rectangle 6506"/>
              <p:cNvSpPr/>
              <p:nvPr/>
            </p:nvSpPr>
            <p:spPr>
              <a:xfrm>
                <a:off x="10696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08" name="Rectangle 6507"/>
              <p:cNvSpPr/>
              <p:nvPr/>
            </p:nvSpPr>
            <p:spPr>
              <a:xfrm>
                <a:off x="11458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09" name="Rectangle 6508"/>
              <p:cNvSpPr/>
              <p:nvPr/>
            </p:nvSpPr>
            <p:spPr>
              <a:xfrm>
                <a:off x="12220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10" name="Rectangle 6509"/>
              <p:cNvSpPr/>
              <p:nvPr/>
            </p:nvSpPr>
            <p:spPr>
              <a:xfrm>
                <a:off x="12982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11" name="Rectangle 6510"/>
              <p:cNvSpPr/>
              <p:nvPr/>
            </p:nvSpPr>
            <p:spPr>
              <a:xfrm>
                <a:off x="150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12" name="Rectangle 6511"/>
              <p:cNvSpPr/>
              <p:nvPr/>
            </p:nvSpPr>
            <p:spPr>
              <a:xfrm>
                <a:off x="226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13" name="Rectangle 6512"/>
              <p:cNvSpPr/>
              <p:nvPr/>
            </p:nvSpPr>
            <p:spPr>
              <a:xfrm>
                <a:off x="303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14" name="Rectangle 6513"/>
              <p:cNvSpPr/>
              <p:nvPr/>
            </p:nvSpPr>
            <p:spPr>
              <a:xfrm>
                <a:off x="3792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15" name="Rectangle 6514"/>
              <p:cNvSpPr/>
              <p:nvPr/>
            </p:nvSpPr>
            <p:spPr>
              <a:xfrm>
                <a:off x="4554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16" name="Rectangle 6515"/>
              <p:cNvSpPr/>
              <p:nvPr/>
            </p:nvSpPr>
            <p:spPr>
              <a:xfrm>
                <a:off x="531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17" name="Rectangle 6516"/>
              <p:cNvSpPr/>
              <p:nvPr/>
            </p:nvSpPr>
            <p:spPr>
              <a:xfrm>
                <a:off x="607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18" name="Rectangle 6517"/>
              <p:cNvSpPr/>
              <p:nvPr/>
            </p:nvSpPr>
            <p:spPr>
              <a:xfrm>
                <a:off x="684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19" name="Rectangle 6518"/>
              <p:cNvSpPr/>
              <p:nvPr/>
            </p:nvSpPr>
            <p:spPr>
              <a:xfrm>
                <a:off x="7620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20" name="Rectangle 6519"/>
              <p:cNvSpPr/>
              <p:nvPr/>
            </p:nvSpPr>
            <p:spPr>
              <a:xfrm>
                <a:off x="8382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21" name="Rectangle 6520"/>
              <p:cNvSpPr/>
              <p:nvPr/>
            </p:nvSpPr>
            <p:spPr>
              <a:xfrm>
                <a:off x="9144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22" name="Rectangle 6521"/>
              <p:cNvSpPr/>
              <p:nvPr/>
            </p:nvSpPr>
            <p:spPr>
              <a:xfrm>
                <a:off x="9906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23" name="Rectangle 6522"/>
              <p:cNvSpPr/>
              <p:nvPr/>
            </p:nvSpPr>
            <p:spPr>
              <a:xfrm>
                <a:off x="10696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24" name="Rectangle 6523"/>
              <p:cNvSpPr/>
              <p:nvPr/>
            </p:nvSpPr>
            <p:spPr>
              <a:xfrm>
                <a:off x="11458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25" name="Rectangle 6524"/>
              <p:cNvSpPr/>
              <p:nvPr/>
            </p:nvSpPr>
            <p:spPr>
              <a:xfrm>
                <a:off x="12220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26" name="Rectangle 6525"/>
              <p:cNvSpPr/>
              <p:nvPr/>
            </p:nvSpPr>
            <p:spPr>
              <a:xfrm>
                <a:off x="12982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27" name="Rectangle 6526"/>
              <p:cNvSpPr/>
              <p:nvPr/>
            </p:nvSpPr>
            <p:spPr>
              <a:xfrm>
                <a:off x="148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28" name="Rectangle 6527"/>
              <p:cNvSpPr/>
              <p:nvPr/>
            </p:nvSpPr>
            <p:spPr>
              <a:xfrm>
                <a:off x="225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29" name="Rectangle 6528"/>
              <p:cNvSpPr/>
              <p:nvPr/>
            </p:nvSpPr>
            <p:spPr>
              <a:xfrm>
                <a:off x="301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30" name="Rectangle 6529"/>
              <p:cNvSpPr/>
              <p:nvPr/>
            </p:nvSpPr>
            <p:spPr>
              <a:xfrm>
                <a:off x="3775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31" name="Rectangle 6530"/>
              <p:cNvSpPr/>
              <p:nvPr/>
            </p:nvSpPr>
            <p:spPr>
              <a:xfrm>
                <a:off x="4537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32" name="Rectangle 6531"/>
              <p:cNvSpPr/>
              <p:nvPr/>
            </p:nvSpPr>
            <p:spPr>
              <a:xfrm>
                <a:off x="529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33" name="Rectangle 6532"/>
              <p:cNvSpPr/>
              <p:nvPr/>
            </p:nvSpPr>
            <p:spPr>
              <a:xfrm>
                <a:off x="606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34" name="Rectangle 6533"/>
              <p:cNvSpPr/>
              <p:nvPr/>
            </p:nvSpPr>
            <p:spPr>
              <a:xfrm>
                <a:off x="682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35" name="Rectangle 6534"/>
              <p:cNvSpPr/>
              <p:nvPr/>
            </p:nvSpPr>
            <p:spPr>
              <a:xfrm>
                <a:off x="7602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36" name="Rectangle 6535"/>
              <p:cNvSpPr/>
              <p:nvPr/>
            </p:nvSpPr>
            <p:spPr>
              <a:xfrm>
                <a:off x="8364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37" name="Rectangle 6536"/>
              <p:cNvSpPr/>
              <p:nvPr/>
            </p:nvSpPr>
            <p:spPr>
              <a:xfrm>
                <a:off x="9126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38" name="Rectangle 6537"/>
              <p:cNvSpPr/>
              <p:nvPr/>
            </p:nvSpPr>
            <p:spPr>
              <a:xfrm>
                <a:off x="9888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39" name="Rectangle 6538"/>
              <p:cNvSpPr/>
              <p:nvPr/>
            </p:nvSpPr>
            <p:spPr>
              <a:xfrm>
                <a:off x="10679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40" name="Rectangle 6539"/>
              <p:cNvSpPr/>
              <p:nvPr/>
            </p:nvSpPr>
            <p:spPr>
              <a:xfrm>
                <a:off x="11441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41" name="Rectangle 6540"/>
              <p:cNvSpPr/>
              <p:nvPr/>
            </p:nvSpPr>
            <p:spPr>
              <a:xfrm>
                <a:off x="12203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42" name="Rectangle 6541"/>
              <p:cNvSpPr/>
              <p:nvPr/>
            </p:nvSpPr>
            <p:spPr>
              <a:xfrm>
                <a:off x="12965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43" name="Rectangle 6542"/>
              <p:cNvSpPr/>
              <p:nvPr/>
            </p:nvSpPr>
            <p:spPr>
              <a:xfrm>
                <a:off x="148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44" name="Rectangle 6543"/>
              <p:cNvSpPr/>
              <p:nvPr/>
            </p:nvSpPr>
            <p:spPr>
              <a:xfrm>
                <a:off x="225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45" name="Rectangle 6544"/>
              <p:cNvSpPr/>
              <p:nvPr/>
            </p:nvSpPr>
            <p:spPr>
              <a:xfrm>
                <a:off x="301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46" name="Rectangle 6545"/>
              <p:cNvSpPr/>
              <p:nvPr/>
            </p:nvSpPr>
            <p:spPr>
              <a:xfrm>
                <a:off x="3775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47" name="Rectangle 6546"/>
              <p:cNvSpPr/>
              <p:nvPr/>
            </p:nvSpPr>
            <p:spPr>
              <a:xfrm>
                <a:off x="4537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48" name="Rectangle 6547"/>
              <p:cNvSpPr/>
              <p:nvPr/>
            </p:nvSpPr>
            <p:spPr>
              <a:xfrm>
                <a:off x="529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49" name="Rectangle 6548"/>
              <p:cNvSpPr/>
              <p:nvPr/>
            </p:nvSpPr>
            <p:spPr>
              <a:xfrm>
                <a:off x="606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50" name="Rectangle 6549"/>
              <p:cNvSpPr/>
              <p:nvPr/>
            </p:nvSpPr>
            <p:spPr>
              <a:xfrm>
                <a:off x="682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51" name="Rectangle 6550"/>
              <p:cNvSpPr/>
              <p:nvPr/>
            </p:nvSpPr>
            <p:spPr>
              <a:xfrm>
                <a:off x="7602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52" name="Rectangle 6551"/>
              <p:cNvSpPr/>
              <p:nvPr/>
            </p:nvSpPr>
            <p:spPr>
              <a:xfrm>
                <a:off x="8364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53" name="Rectangle 6552"/>
              <p:cNvSpPr/>
              <p:nvPr/>
            </p:nvSpPr>
            <p:spPr>
              <a:xfrm>
                <a:off x="9126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54" name="Rectangle 6553"/>
              <p:cNvSpPr/>
              <p:nvPr/>
            </p:nvSpPr>
            <p:spPr>
              <a:xfrm>
                <a:off x="9888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55" name="Rectangle 6554"/>
              <p:cNvSpPr/>
              <p:nvPr/>
            </p:nvSpPr>
            <p:spPr>
              <a:xfrm>
                <a:off x="10679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56" name="Rectangle 6555"/>
              <p:cNvSpPr/>
              <p:nvPr/>
            </p:nvSpPr>
            <p:spPr>
              <a:xfrm>
                <a:off x="11441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57" name="Rectangle 6556"/>
              <p:cNvSpPr/>
              <p:nvPr/>
            </p:nvSpPr>
            <p:spPr>
              <a:xfrm>
                <a:off x="12203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58" name="Rectangle 6557"/>
              <p:cNvSpPr/>
              <p:nvPr/>
            </p:nvSpPr>
            <p:spPr>
              <a:xfrm>
                <a:off x="12965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59" name="Rectangle 6558"/>
              <p:cNvSpPr/>
              <p:nvPr/>
            </p:nvSpPr>
            <p:spPr>
              <a:xfrm>
                <a:off x="148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60" name="Rectangle 6559"/>
              <p:cNvSpPr/>
              <p:nvPr/>
            </p:nvSpPr>
            <p:spPr>
              <a:xfrm>
                <a:off x="225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61" name="Rectangle 6560"/>
              <p:cNvSpPr/>
              <p:nvPr/>
            </p:nvSpPr>
            <p:spPr>
              <a:xfrm>
                <a:off x="301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62" name="Rectangle 6561"/>
              <p:cNvSpPr/>
              <p:nvPr/>
            </p:nvSpPr>
            <p:spPr>
              <a:xfrm>
                <a:off x="3775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63" name="Rectangle 6562"/>
              <p:cNvSpPr/>
              <p:nvPr/>
            </p:nvSpPr>
            <p:spPr>
              <a:xfrm>
                <a:off x="4537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64" name="Rectangle 6563"/>
              <p:cNvSpPr/>
              <p:nvPr/>
            </p:nvSpPr>
            <p:spPr>
              <a:xfrm>
                <a:off x="529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65" name="Rectangle 6564"/>
              <p:cNvSpPr/>
              <p:nvPr/>
            </p:nvSpPr>
            <p:spPr>
              <a:xfrm>
                <a:off x="606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66" name="Rectangle 6565"/>
              <p:cNvSpPr/>
              <p:nvPr/>
            </p:nvSpPr>
            <p:spPr>
              <a:xfrm>
                <a:off x="682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67" name="Rectangle 6566"/>
              <p:cNvSpPr/>
              <p:nvPr/>
            </p:nvSpPr>
            <p:spPr>
              <a:xfrm>
                <a:off x="7602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68" name="Rectangle 6567"/>
              <p:cNvSpPr/>
              <p:nvPr/>
            </p:nvSpPr>
            <p:spPr>
              <a:xfrm>
                <a:off x="8364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69" name="Rectangle 6568"/>
              <p:cNvSpPr/>
              <p:nvPr/>
            </p:nvSpPr>
            <p:spPr>
              <a:xfrm>
                <a:off x="9126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70" name="Rectangle 6569"/>
              <p:cNvSpPr/>
              <p:nvPr/>
            </p:nvSpPr>
            <p:spPr>
              <a:xfrm>
                <a:off x="9888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71" name="Rectangle 6570"/>
              <p:cNvSpPr/>
              <p:nvPr/>
            </p:nvSpPr>
            <p:spPr>
              <a:xfrm>
                <a:off x="10679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72" name="Rectangle 6571"/>
              <p:cNvSpPr/>
              <p:nvPr/>
            </p:nvSpPr>
            <p:spPr>
              <a:xfrm>
                <a:off x="11441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73" name="Rectangle 6572"/>
              <p:cNvSpPr/>
              <p:nvPr/>
            </p:nvSpPr>
            <p:spPr>
              <a:xfrm>
                <a:off x="12203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74" name="Rectangle 6573"/>
              <p:cNvSpPr/>
              <p:nvPr/>
            </p:nvSpPr>
            <p:spPr>
              <a:xfrm>
                <a:off x="12965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75" name="Rectangle 6574"/>
              <p:cNvSpPr/>
              <p:nvPr/>
            </p:nvSpPr>
            <p:spPr>
              <a:xfrm>
                <a:off x="148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76" name="Rectangle 6575"/>
              <p:cNvSpPr/>
              <p:nvPr/>
            </p:nvSpPr>
            <p:spPr>
              <a:xfrm>
                <a:off x="225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77" name="Rectangle 6576"/>
              <p:cNvSpPr/>
              <p:nvPr/>
            </p:nvSpPr>
            <p:spPr>
              <a:xfrm>
                <a:off x="301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78" name="Rectangle 6577"/>
              <p:cNvSpPr/>
              <p:nvPr/>
            </p:nvSpPr>
            <p:spPr>
              <a:xfrm>
                <a:off x="3775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79" name="Rectangle 6578"/>
              <p:cNvSpPr/>
              <p:nvPr/>
            </p:nvSpPr>
            <p:spPr>
              <a:xfrm>
                <a:off x="4537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80" name="Rectangle 6579"/>
              <p:cNvSpPr/>
              <p:nvPr/>
            </p:nvSpPr>
            <p:spPr>
              <a:xfrm>
                <a:off x="529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81" name="Rectangle 6580"/>
              <p:cNvSpPr/>
              <p:nvPr/>
            </p:nvSpPr>
            <p:spPr>
              <a:xfrm>
                <a:off x="606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82" name="Rectangle 6581"/>
              <p:cNvSpPr/>
              <p:nvPr/>
            </p:nvSpPr>
            <p:spPr>
              <a:xfrm>
                <a:off x="682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83" name="Rectangle 6582"/>
              <p:cNvSpPr/>
              <p:nvPr/>
            </p:nvSpPr>
            <p:spPr>
              <a:xfrm>
                <a:off x="7602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84" name="Rectangle 6583"/>
              <p:cNvSpPr/>
              <p:nvPr/>
            </p:nvSpPr>
            <p:spPr>
              <a:xfrm>
                <a:off x="8364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85" name="Rectangle 6584"/>
              <p:cNvSpPr/>
              <p:nvPr/>
            </p:nvSpPr>
            <p:spPr>
              <a:xfrm>
                <a:off x="9126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86" name="Rectangle 6585"/>
              <p:cNvSpPr/>
              <p:nvPr/>
            </p:nvSpPr>
            <p:spPr>
              <a:xfrm>
                <a:off x="9888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87" name="Rectangle 6586"/>
              <p:cNvSpPr/>
              <p:nvPr/>
            </p:nvSpPr>
            <p:spPr>
              <a:xfrm>
                <a:off x="10679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88" name="Rectangle 6587"/>
              <p:cNvSpPr/>
              <p:nvPr/>
            </p:nvSpPr>
            <p:spPr>
              <a:xfrm>
                <a:off x="11441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89" name="Rectangle 6588"/>
              <p:cNvSpPr/>
              <p:nvPr/>
            </p:nvSpPr>
            <p:spPr>
              <a:xfrm>
                <a:off x="12203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90" name="Rectangle 6589"/>
              <p:cNvSpPr/>
              <p:nvPr/>
            </p:nvSpPr>
            <p:spPr>
              <a:xfrm>
                <a:off x="12965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91" name="Rectangle 6590"/>
              <p:cNvSpPr/>
              <p:nvPr/>
            </p:nvSpPr>
            <p:spPr>
              <a:xfrm>
                <a:off x="150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92" name="Rectangle 6591"/>
              <p:cNvSpPr/>
              <p:nvPr/>
            </p:nvSpPr>
            <p:spPr>
              <a:xfrm>
                <a:off x="226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93" name="Rectangle 6592"/>
              <p:cNvSpPr/>
              <p:nvPr/>
            </p:nvSpPr>
            <p:spPr>
              <a:xfrm>
                <a:off x="302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94" name="Rectangle 6593"/>
              <p:cNvSpPr/>
              <p:nvPr/>
            </p:nvSpPr>
            <p:spPr>
              <a:xfrm>
                <a:off x="3787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95" name="Rectangle 6594"/>
              <p:cNvSpPr/>
              <p:nvPr/>
            </p:nvSpPr>
            <p:spPr>
              <a:xfrm>
                <a:off x="4549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96" name="Rectangle 6595"/>
              <p:cNvSpPr/>
              <p:nvPr/>
            </p:nvSpPr>
            <p:spPr>
              <a:xfrm>
                <a:off x="531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97" name="Rectangle 6596"/>
              <p:cNvSpPr/>
              <p:nvPr/>
            </p:nvSpPr>
            <p:spPr>
              <a:xfrm>
                <a:off x="607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98" name="Rectangle 6597"/>
              <p:cNvSpPr/>
              <p:nvPr/>
            </p:nvSpPr>
            <p:spPr>
              <a:xfrm>
                <a:off x="683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99" name="Rectangle 6598"/>
              <p:cNvSpPr/>
              <p:nvPr/>
            </p:nvSpPr>
            <p:spPr>
              <a:xfrm>
                <a:off x="7614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00" name="Rectangle 6599"/>
              <p:cNvSpPr/>
              <p:nvPr/>
            </p:nvSpPr>
            <p:spPr>
              <a:xfrm>
                <a:off x="8376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01" name="Rectangle 6600"/>
              <p:cNvSpPr/>
              <p:nvPr/>
            </p:nvSpPr>
            <p:spPr>
              <a:xfrm>
                <a:off x="9138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02" name="Rectangle 6601"/>
              <p:cNvSpPr/>
              <p:nvPr/>
            </p:nvSpPr>
            <p:spPr>
              <a:xfrm>
                <a:off x="9900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03" name="Rectangle 6602"/>
              <p:cNvSpPr/>
              <p:nvPr/>
            </p:nvSpPr>
            <p:spPr>
              <a:xfrm>
                <a:off x="10690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04" name="Rectangle 6603"/>
              <p:cNvSpPr/>
              <p:nvPr/>
            </p:nvSpPr>
            <p:spPr>
              <a:xfrm>
                <a:off x="11452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05" name="Rectangle 6604"/>
              <p:cNvSpPr/>
              <p:nvPr/>
            </p:nvSpPr>
            <p:spPr>
              <a:xfrm>
                <a:off x="12214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06" name="Rectangle 6605"/>
              <p:cNvSpPr/>
              <p:nvPr/>
            </p:nvSpPr>
            <p:spPr>
              <a:xfrm>
                <a:off x="12976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07" name="Rectangle 6606"/>
              <p:cNvSpPr/>
              <p:nvPr/>
            </p:nvSpPr>
            <p:spPr>
              <a:xfrm>
                <a:off x="150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08" name="Rectangle 6607"/>
              <p:cNvSpPr/>
              <p:nvPr/>
            </p:nvSpPr>
            <p:spPr>
              <a:xfrm>
                <a:off x="226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09" name="Rectangle 6608"/>
              <p:cNvSpPr/>
              <p:nvPr/>
            </p:nvSpPr>
            <p:spPr>
              <a:xfrm>
                <a:off x="302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10" name="Rectangle 6609"/>
              <p:cNvSpPr/>
              <p:nvPr/>
            </p:nvSpPr>
            <p:spPr>
              <a:xfrm>
                <a:off x="3787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11" name="Rectangle 6610"/>
              <p:cNvSpPr/>
              <p:nvPr/>
            </p:nvSpPr>
            <p:spPr>
              <a:xfrm>
                <a:off x="4549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12" name="Rectangle 6611"/>
              <p:cNvSpPr/>
              <p:nvPr/>
            </p:nvSpPr>
            <p:spPr>
              <a:xfrm>
                <a:off x="531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13" name="Rectangle 6612"/>
              <p:cNvSpPr/>
              <p:nvPr/>
            </p:nvSpPr>
            <p:spPr>
              <a:xfrm>
                <a:off x="607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14" name="Rectangle 6613"/>
              <p:cNvSpPr/>
              <p:nvPr/>
            </p:nvSpPr>
            <p:spPr>
              <a:xfrm>
                <a:off x="683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15" name="Rectangle 6614"/>
              <p:cNvSpPr/>
              <p:nvPr/>
            </p:nvSpPr>
            <p:spPr>
              <a:xfrm>
                <a:off x="7614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16" name="Rectangle 6615"/>
              <p:cNvSpPr/>
              <p:nvPr/>
            </p:nvSpPr>
            <p:spPr>
              <a:xfrm>
                <a:off x="8376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17" name="Rectangle 6616"/>
              <p:cNvSpPr/>
              <p:nvPr/>
            </p:nvSpPr>
            <p:spPr>
              <a:xfrm>
                <a:off x="9138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18" name="Rectangle 6617"/>
              <p:cNvSpPr/>
              <p:nvPr/>
            </p:nvSpPr>
            <p:spPr>
              <a:xfrm>
                <a:off x="9900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19" name="Rectangle 6618"/>
              <p:cNvSpPr/>
              <p:nvPr/>
            </p:nvSpPr>
            <p:spPr>
              <a:xfrm>
                <a:off x="10690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20" name="Rectangle 6619"/>
              <p:cNvSpPr/>
              <p:nvPr/>
            </p:nvSpPr>
            <p:spPr>
              <a:xfrm>
                <a:off x="11452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21" name="Rectangle 6620"/>
              <p:cNvSpPr/>
              <p:nvPr/>
            </p:nvSpPr>
            <p:spPr>
              <a:xfrm>
                <a:off x="12214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22" name="Rectangle 6621"/>
              <p:cNvSpPr/>
              <p:nvPr/>
            </p:nvSpPr>
            <p:spPr>
              <a:xfrm>
                <a:off x="12976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23" name="Rectangle 6622"/>
              <p:cNvSpPr/>
              <p:nvPr/>
            </p:nvSpPr>
            <p:spPr>
              <a:xfrm>
                <a:off x="150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24" name="Rectangle 6623"/>
              <p:cNvSpPr/>
              <p:nvPr/>
            </p:nvSpPr>
            <p:spPr>
              <a:xfrm>
                <a:off x="226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25" name="Rectangle 6624"/>
              <p:cNvSpPr/>
              <p:nvPr/>
            </p:nvSpPr>
            <p:spPr>
              <a:xfrm>
                <a:off x="302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26" name="Rectangle 6625"/>
              <p:cNvSpPr/>
              <p:nvPr/>
            </p:nvSpPr>
            <p:spPr>
              <a:xfrm>
                <a:off x="3787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27" name="Rectangle 6626"/>
              <p:cNvSpPr/>
              <p:nvPr/>
            </p:nvSpPr>
            <p:spPr>
              <a:xfrm>
                <a:off x="4549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28" name="Rectangle 6627"/>
              <p:cNvSpPr/>
              <p:nvPr/>
            </p:nvSpPr>
            <p:spPr>
              <a:xfrm>
                <a:off x="531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29" name="Rectangle 6628"/>
              <p:cNvSpPr/>
              <p:nvPr/>
            </p:nvSpPr>
            <p:spPr>
              <a:xfrm>
                <a:off x="607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30" name="Rectangle 6629"/>
              <p:cNvSpPr/>
              <p:nvPr/>
            </p:nvSpPr>
            <p:spPr>
              <a:xfrm>
                <a:off x="683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31" name="Rectangle 6630"/>
              <p:cNvSpPr/>
              <p:nvPr/>
            </p:nvSpPr>
            <p:spPr>
              <a:xfrm>
                <a:off x="7614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32" name="Rectangle 6631"/>
              <p:cNvSpPr/>
              <p:nvPr/>
            </p:nvSpPr>
            <p:spPr>
              <a:xfrm>
                <a:off x="8376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33" name="Rectangle 6632"/>
              <p:cNvSpPr/>
              <p:nvPr/>
            </p:nvSpPr>
            <p:spPr>
              <a:xfrm>
                <a:off x="9138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34" name="Rectangle 6633"/>
              <p:cNvSpPr/>
              <p:nvPr/>
            </p:nvSpPr>
            <p:spPr>
              <a:xfrm>
                <a:off x="9900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35" name="Rectangle 6634"/>
              <p:cNvSpPr/>
              <p:nvPr/>
            </p:nvSpPr>
            <p:spPr>
              <a:xfrm>
                <a:off x="10690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36" name="Rectangle 6635"/>
              <p:cNvSpPr/>
              <p:nvPr/>
            </p:nvSpPr>
            <p:spPr>
              <a:xfrm>
                <a:off x="11452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37" name="Rectangle 6636"/>
              <p:cNvSpPr/>
              <p:nvPr/>
            </p:nvSpPr>
            <p:spPr>
              <a:xfrm>
                <a:off x="12214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38" name="Rectangle 6637"/>
              <p:cNvSpPr/>
              <p:nvPr/>
            </p:nvSpPr>
            <p:spPr>
              <a:xfrm>
                <a:off x="12976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39" name="Rectangle 6638"/>
              <p:cNvSpPr/>
              <p:nvPr/>
            </p:nvSpPr>
            <p:spPr>
              <a:xfrm>
                <a:off x="150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40" name="Rectangle 6639"/>
              <p:cNvSpPr/>
              <p:nvPr/>
            </p:nvSpPr>
            <p:spPr>
              <a:xfrm>
                <a:off x="226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41" name="Rectangle 6640"/>
              <p:cNvSpPr/>
              <p:nvPr/>
            </p:nvSpPr>
            <p:spPr>
              <a:xfrm>
                <a:off x="302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42" name="Rectangle 6641"/>
              <p:cNvSpPr/>
              <p:nvPr/>
            </p:nvSpPr>
            <p:spPr>
              <a:xfrm>
                <a:off x="3787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43" name="Rectangle 6642"/>
              <p:cNvSpPr/>
              <p:nvPr/>
            </p:nvSpPr>
            <p:spPr>
              <a:xfrm>
                <a:off x="4549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44" name="Rectangle 6643"/>
              <p:cNvSpPr/>
              <p:nvPr/>
            </p:nvSpPr>
            <p:spPr>
              <a:xfrm>
                <a:off x="531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45" name="Rectangle 6644"/>
              <p:cNvSpPr/>
              <p:nvPr/>
            </p:nvSpPr>
            <p:spPr>
              <a:xfrm>
                <a:off x="607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46" name="Rectangle 6645"/>
              <p:cNvSpPr/>
              <p:nvPr/>
            </p:nvSpPr>
            <p:spPr>
              <a:xfrm>
                <a:off x="683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47" name="Rectangle 6646"/>
              <p:cNvSpPr/>
              <p:nvPr/>
            </p:nvSpPr>
            <p:spPr>
              <a:xfrm>
                <a:off x="7614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48" name="Rectangle 6647"/>
              <p:cNvSpPr/>
              <p:nvPr/>
            </p:nvSpPr>
            <p:spPr>
              <a:xfrm>
                <a:off x="8376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49" name="Rectangle 6648"/>
              <p:cNvSpPr/>
              <p:nvPr/>
            </p:nvSpPr>
            <p:spPr>
              <a:xfrm>
                <a:off x="9138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50" name="Rectangle 6649"/>
              <p:cNvSpPr/>
              <p:nvPr/>
            </p:nvSpPr>
            <p:spPr>
              <a:xfrm>
                <a:off x="9900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51" name="Rectangle 6650"/>
              <p:cNvSpPr/>
              <p:nvPr/>
            </p:nvSpPr>
            <p:spPr>
              <a:xfrm>
                <a:off x="10690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52" name="Rectangle 6651"/>
              <p:cNvSpPr/>
              <p:nvPr/>
            </p:nvSpPr>
            <p:spPr>
              <a:xfrm>
                <a:off x="11452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53" name="Rectangle 6652"/>
              <p:cNvSpPr/>
              <p:nvPr/>
            </p:nvSpPr>
            <p:spPr>
              <a:xfrm>
                <a:off x="12214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54" name="Rectangle 6653"/>
              <p:cNvSpPr/>
              <p:nvPr/>
            </p:nvSpPr>
            <p:spPr>
              <a:xfrm>
                <a:off x="12976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55" name="Rectangle 6654"/>
              <p:cNvSpPr/>
              <p:nvPr/>
            </p:nvSpPr>
            <p:spPr>
              <a:xfrm>
                <a:off x="148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56" name="Rectangle 6655"/>
              <p:cNvSpPr/>
              <p:nvPr/>
            </p:nvSpPr>
            <p:spPr>
              <a:xfrm>
                <a:off x="224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57" name="Rectangle 6656"/>
              <p:cNvSpPr/>
              <p:nvPr/>
            </p:nvSpPr>
            <p:spPr>
              <a:xfrm>
                <a:off x="300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58" name="Rectangle 6657"/>
              <p:cNvSpPr/>
              <p:nvPr/>
            </p:nvSpPr>
            <p:spPr>
              <a:xfrm>
                <a:off x="3770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59" name="Rectangle 6658"/>
              <p:cNvSpPr/>
              <p:nvPr/>
            </p:nvSpPr>
            <p:spPr>
              <a:xfrm>
                <a:off x="4532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60" name="Rectangle 6659"/>
              <p:cNvSpPr/>
              <p:nvPr/>
            </p:nvSpPr>
            <p:spPr>
              <a:xfrm>
                <a:off x="529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61" name="Rectangle 6660"/>
              <p:cNvSpPr/>
              <p:nvPr/>
            </p:nvSpPr>
            <p:spPr>
              <a:xfrm>
                <a:off x="605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62" name="Rectangle 6661"/>
              <p:cNvSpPr/>
              <p:nvPr/>
            </p:nvSpPr>
            <p:spPr>
              <a:xfrm>
                <a:off x="681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63" name="Rectangle 6662"/>
              <p:cNvSpPr/>
              <p:nvPr/>
            </p:nvSpPr>
            <p:spPr>
              <a:xfrm>
                <a:off x="7597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64" name="Rectangle 6663"/>
              <p:cNvSpPr/>
              <p:nvPr/>
            </p:nvSpPr>
            <p:spPr>
              <a:xfrm>
                <a:off x="8359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65" name="Rectangle 6664"/>
              <p:cNvSpPr/>
              <p:nvPr/>
            </p:nvSpPr>
            <p:spPr>
              <a:xfrm>
                <a:off x="9121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66" name="Rectangle 6665"/>
              <p:cNvSpPr/>
              <p:nvPr/>
            </p:nvSpPr>
            <p:spPr>
              <a:xfrm>
                <a:off x="9883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67" name="Rectangle 6666"/>
              <p:cNvSpPr/>
              <p:nvPr/>
            </p:nvSpPr>
            <p:spPr>
              <a:xfrm>
                <a:off x="10673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68" name="Rectangle 6667"/>
              <p:cNvSpPr/>
              <p:nvPr/>
            </p:nvSpPr>
            <p:spPr>
              <a:xfrm>
                <a:off x="11435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69" name="Rectangle 6668"/>
              <p:cNvSpPr/>
              <p:nvPr/>
            </p:nvSpPr>
            <p:spPr>
              <a:xfrm>
                <a:off x="12197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70" name="Rectangle 6669"/>
              <p:cNvSpPr/>
              <p:nvPr/>
            </p:nvSpPr>
            <p:spPr>
              <a:xfrm>
                <a:off x="12959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71" name="Rectangle 6670"/>
              <p:cNvSpPr/>
              <p:nvPr/>
            </p:nvSpPr>
            <p:spPr>
              <a:xfrm>
                <a:off x="148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72" name="Rectangle 6671"/>
              <p:cNvSpPr/>
              <p:nvPr/>
            </p:nvSpPr>
            <p:spPr>
              <a:xfrm>
                <a:off x="224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73" name="Rectangle 6672"/>
              <p:cNvSpPr/>
              <p:nvPr/>
            </p:nvSpPr>
            <p:spPr>
              <a:xfrm>
                <a:off x="300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74" name="Rectangle 6673"/>
              <p:cNvSpPr/>
              <p:nvPr/>
            </p:nvSpPr>
            <p:spPr>
              <a:xfrm>
                <a:off x="3770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75" name="Rectangle 6674"/>
              <p:cNvSpPr/>
              <p:nvPr/>
            </p:nvSpPr>
            <p:spPr>
              <a:xfrm>
                <a:off x="4532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76" name="Rectangle 6675"/>
              <p:cNvSpPr/>
              <p:nvPr/>
            </p:nvSpPr>
            <p:spPr>
              <a:xfrm>
                <a:off x="529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77" name="Rectangle 6676"/>
              <p:cNvSpPr/>
              <p:nvPr/>
            </p:nvSpPr>
            <p:spPr>
              <a:xfrm>
                <a:off x="605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78" name="Rectangle 6677"/>
              <p:cNvSpPr/>
              <p:nvPr/>
            </p:nvSpPr>
            <p:spPr>
              <a:xfrm>
                <a:off x="681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79" name="Rectangle 6678"/>
              <p:cNvSpPr/>
              <p:nvPr/>
            </p:nvSpPr>
            <p:spPr>
              <a:xfrm>
                <a:off x="7597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80" name="Rectangle 6679"/>
              <p:cNvSpPr/>
              <p:nvPr/>
            </p:nvSpPr>
            <p:spPr>
              <a:xfrm>
                <a:off x="8359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81" name="Rectangle 6680"/>
              <p:cNvSpPr/>
              <p:nvPr/>
            </p:nvSpPr>
            <p:spPr>
              <a:xfrm>
                <a:off x="9121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82" name="Rectangle 6681"/>
              <p:cNvSpPr/>
              <p:nvPr/>
            </p:nvSpPr>
            <p:spPr>
              <a:xfrm>
                <a:off x="9883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83" name="Rectangle 6682"/>
              <p:cNvSpPr/>
              <p:nvPr/>
            </p:nvSpPr>
            <p:spPr>
              <a:xfrm>
                <a:off x="10673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84" name="Rectangle 6683"/>
              <p:cNvSpPr/>
              <p:nvPr/>
            </p:nvSpPr>
            <p:spPr>
              <a:xfrm>
                <a:off x="11435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85" name="Rectangle 6684"/>
              <p:cNvSpPr/>
              <p:nvPr/>
            </p:nvSpPr>
            <p:spPr>
              <a:xfrm>
                <a:off x="12197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86" name="Rectangle 6685"/>
              <p:cNvSpPr/>
              <p:nvPr/>
            </p:nvSpPr>
            <p:spPr>
              <a:xfrm>
                <a:off x="12959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87" name="Rectangle 6686"/>
              <p:cNvSpPr/>
              <p:nvPr/>
            </p:nvSpPr>
            <p:spPr>
              <a:xfrm>
                <a:off x="148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88" name="Rectangle 6687"/>
              <p:cNvSpPr/>
              <p:nvPr/>
            </p:nvSpPr>
            <p:spPr>
              <a:xfrm>
                <a:off x="224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89" name="Rectangle 6688"/>
              <p:cNvSpPr/>
              <p:nvPr/>
            </p:nvSpPr>
            <p:spPr>
              <a:xfrm>
                <a:off x="300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90" name="Rectangle 6689"/>
              <p:cNvSpPr/>
              <p:nvPr/>
            </p:nvSpPr>
            <p:spPr>
              <a:xfrm>
                <a:off x="3770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91" name="Rectangle 6690"/>
              <p:cNvSpPr/>
              <p:nvPr/>
            </p:nvSpPr>
            <p:spPr>
              <a:xfrm>
                <a:off x="4532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92" name="Rectangle 6691"/>
              <p:cNvSpPr/>
              <p:nvPr/>
            </p:nvSpPr>
            <p:spPr>
              <a:xfrm>
                <a:off x="529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93" name="Rectangle 6692"/>
              <p:cNvSpPr/>
              <p:nvPr/>
            </p:nvSpPr>
            <p:spPr>
              <a:xfrm>
                <a:off x="605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94" name="Rectangle 6693"/>
              <p:cNvSpPr/>
              <p:nvPr/>
            </p:nvSpPr>
            <p:spPr>
              <a:xfrm>
                <a:off x="681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95" name="Rectangle 6694"/>
              <p:cNvSpPr/>
              <p:nvPr/>
            </p:nvSpPr>
            <p:spPr>
              <a:xfrm>
                <a:off x="7597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96" name="Rectangle 6695"/>
              <p:cNvSpPr/>
              <p:nvPr/>
            </p:nvSpPr>
            <p:spPr>
              <a:xfrm>
                <a:off x="8359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97" name="Rectangle 6696"/>
              <p:cNvSpPr/>
              <p:nvPr/>
            </p:nvSpPr>
            <p:spPr>
              <a:xfrm>
                <a:off x="9121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98" name="Rectangle 6697"/>
              <p:cNvSpPr/>
              <p:nvPr/>
            </p:nvSpPr>
            <p:spPr>
              <a:xfrm>
                <a:off x="9883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99" name="Rectangle 6698"/>
              <p:cNvSpPr/>
              <p:nvPr/>
            </p:nvSpPr>
            <p:spPr>
              <a:xfrm>
                <a:off x="10673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00" name="Rectangle 6699"/>
              <p:cNvSpPr/>
              <p:nvPr/>
            </p:nvSpPr>
            <p:spPr>
              <a:xfrm>
                <a:off x="11435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01" name="Rectangle 6700"/>
              <p:cNvSpPr/>
              <p:nvPr/>
            </p:nvSpPr>
            <p:spPr>
              <a:xfrm>
                <a:off x="12197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02" name="Rectangle 6701"/>
              <p:cNvSpPr/>
              <p:nvPr/>
            </p:nvSpPr>
            <p:spPr>
              <a:xfrm>
                <a:off x="12959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03" name="Rectangle 6702"/>
              <p:cNvSpPr/>
              <p:nvPr/>
            </p:nvSpPr>
            <p:spPr>
              <a:xfrm>
                <a:off x="148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04" name="Rectangle 6703"/>
              <p:cNvSpPr/>
              <p:nvPr/>
            </p:nvSpPr>
            <p:spPr>
              <a:xfrm>
                <a:off x="224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05" name="Rectangle 6704"/>
              <p:cNvSpPr/>
              <p:nvPr/>
            </p:nvSpPr>
            <p:spPr>
              <a:xfrm>
                <a:off x="300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06" name="Rectangle 6705"/>
              <p:cNvSpPr/>
              <p:nvPr/>
            </p:nvSpPr>
            <p:spPr>
              <a:xfrm>
                <a:off x="3770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07" name="Rectangle 6706"/>
              <p:cNvSpPr/>
              <p:nvPr/>
            </p:nvSpPr>
            <p:spPr>
              <a:xfrm>
                <a:off x="4532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08" name="Rectangle 6707"/>
              <p:cNvSpPr/>
              <p:nvPr/>
            </p:nvSpPr>
            <p:spPr>
              <a:xfrm>
                <a:off x="529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09" name="Rectangle 6708"/>
              <p:cNvSpPr/>
              <p:nvPr/>
            </p:nvSpPr>
            <p:spPr>
              <a:xfrm>
                <a:off x="605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10" name="Rectangle 6709"/>
              <p:cNvSpPr/>
              <p:nvPr/>
            </p:nvSpPr>
            <p:spPr>
              <a:xfrm>
                <a:off x="681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11" name="Rectangle 6710"/>
              <p:cNvSpPr/>
              <p:nvPr/>
            </p:nvSpPr>
            <p:spPr>
              <a:xfrm>
                <a:off x="7597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12" name="Rectangle 6711"/>
              <p:cNvSpPr/>
              <p:nvPr/>
            </p:nvSpPr>
            <p:spPr>
              <a:xfrm>
                <a:off x="8359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13" name="Rectangle 6712"/>
              <p:cNvSpPr/>
              <p:nvPr/>
            </p:nvSpPr>
            <p:spPr>
              <a:xfrm>
                <a:off x="9121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14" name="Rectangle 6713"/>
              <p:cNvSpPr/>
              <p:nvPr/>
            </p:nvSpPr>
            <p:spPr>
              <a:xfrm>
                <a:off x="9883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15" name="Rectangle 6714"/>
              <p:cNvSpPr/>
              <p:nvPr/>
            </p:nvSpPr>
            <p:spPr>
              <a:xfrm>
                <a:off x="10673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16" name="Rectangle 6715"/>
              <p:cNvSpPr/>
              <p:nvPr/>
            </p:nvSpPr>
            <p:spPr>
              <a:xfrm>
                <a:off x="11435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17" name="Rectangle 6716"/>
              <p:cNvSpPr/>
              <p:nvPr/>
            </p:nvSpPr>
            <p:spPr>
              <a:xfrm>
                <a:off x="12197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18" name="Rectangle 6717"/>
              <p:cNvSpPr/>
              <p:nvPr/>
            </p:nvSpPr>
            <p:spPr>
              <a:xfrm>
                <a:off x="12959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719" name="Rectangle 6718"/>
            <p:cNvSpPr/>
            <p:nvPr/>
          </p:nvSpPr>
          <p:spPr>
            <a:xfrm>
              <a:off x="2175273" y="2551843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720" name="Rectangle 6719"/>
            <p:cNvSpPr/>
            <p:nvPr/>
          </p:nvSpPr>
          <p:spPr>
            <a:xfrm>
              <a:off x="3101580" y="2551843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721" name="Rectangle 6720"/>
            <p:cNvSpPr/>
            <p:nvPr/>
          </p:nvSpPr>
          <p:spPr>
            <a:xfrm>
              <a:off x="4019551" y="2551843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722" name="Rectangle 6721"/>
            <p:cNvSpPr/>
            <p:nvPr/>
          </p:nvSpPr>
          <p:spPr>
            <a:xfrm>
              <a:off x="4930380" y="2551843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723" name="Rectangle 6722"/>
            <p:cNvSpPr/>
            <p:nvPr/>
          </p:nvSpPr>
          <p:spPr>
            <a:xfrm>
              <a:off x="2187180" y="2551843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724" name="Group 6723"/>
            <p:cNvGrpSpPr/>
            <p:nvPr/>
          </p:nvGrpSpPr>
          <p:grpSpPr>
            <a:xfrm>
              <a:off x="5844939" y="2550679"/>
              <a:ext cx="919518" cy="692837"/>
              <a:chOff x="148419" y="2895600"/>
              <a:chExt cx="1226024" cy="1231710"/>
            </a:xfrm>
            <a:noFill/>
          </p:grpSpPr>
          <p:sp>
            <p:nvSpPr>
              <p:cNvPr id="6725" name="Rectangle 6724"/>
              <p:cNvSpPr/>
              <p:nvPr/>
            </p:nvSpPr>
            <p:spPr>
              <a:xfrm>
                <a:off x="150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26" name="Rectangle 6725"/>
              <p:cNvSpPr/>
              <p:nvPr/>
            </p:nvSpPr>
            <p:spPr>
              <a:xfrm>
                <a:off x="226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27" name="Rectangle 6726"/>
              <p:cNvSpPr/>
              <p:nvPr/>
            </p:nvSpPr>
            <p:spPr>
              <a:xfrm>
                <a:off x="303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28" name="Rectangle 6727"/>
              <p:cNvSpPr/>
              <p:nvPr/>
            </p:nvSpPr>
            <p:spPr>
              <a:xfrm>
                <a:off x="3792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29" name="Rectangle 6728"/>
              <p:cNvSpPr/>
              <p:nvPr/>
            </p:nvSpPr>
            <p:spPr>
              <a:xfrm>
                <a:off x="4554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30" name="Rectangle 6729"/>
              <p:cNvSpPr/>
              <p:nvPr/>
            </p:nvSpPr>
            <p:spPr>
              <a:xfrm>
                <a:off x="531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31" name="Rectangle 6730"/>
              <p:cNvSpPr/>
              <p:nvPr/>
            </p:nvSpPr>
            <p:spPr>
              <a:xfrm>
                <a:off x="607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32" name="Rectangle 6731"/>
              <p:cNvSpPr/>
              <p:nvPr/>
            </p:nvSpPr>
            <p:spPr>
              <a:xfrm>
                <a:off x="684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33" name="Rectangle 6732"/>
              <p:cNvSpPr/>
              <p:nvPr/>
            </p:nvSpPr>
            <p:spPr>
              <a:xfrm>
                <a:off x="7620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34" name="Rectangle 6733"/>
              <p:cNvSpPr/>
              <p:nvPr/>
            </p:nvSpPr>
            <p:spPr>
              <a:xfrm>
                <a:off x="8382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35" name="Rectangle 6734"/>
              <p:cNvSpPr/>
              <p:nvPr/>
            </p:nvSpPr>
            <p:spPr>
              <a:xfrm>
                <a:off x="9144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36" name="Rectangle 6735"/>
              <p:cNvSpPr/>
              <p:nvPr/>
            </p:nvSpPr>
            <p:spPr>
              <a:xfrm>
                <a:off x="9906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37" name="Rectangle 6736"/>
              <p:cNvSpPr/>
              <p:nvPr/>
            </p:nvSpPr>
            <p:spPr>
              <a:xfrm>
                <a:off x="10696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38" name="Rectangle 6737"/>
              <p:cNvSpPr/>
              <p:nvPr/>
            </p:nvSpPr>
            <p:spPr>
              <a:xfrm>
                <a:off x="11458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39" name="Rectangle 6738"/>
              <p:cNvSpPr/>
              <p:nvPr/>
            </p:nvSpPr>
            <p:spPr>
              <a:xfrm>
                <a:off x="12220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40" name="Rectangle 6739"/>
              <p:cNvSpPr/>
              <p:nvPr/>
            </p:nvSpPr>
            <p:spPr>
              <a:xfrm>
                <a:off x="12982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41" name="Rectangle 6740"/>
              <p:cNvSpPr/>
              <p:nvPr/>
            </p:nvSpPr>
            <p:spPr>
              <a:xfrm>
                <a:off x="150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42" name="Rectangle 6741"/>
              <p:cNvSpPr/>
              <p:nvPr/>
            </p:nvSpPr>
            <p:spPr>
              <a:xfrm>
                <a:off x="226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43" name="Rectangle 6742"/>
              <p:cNvSpPr/>
              <p:nvPr/>
            </p:nvSpPr>
            <p:spPr>
              <a:xfrm>
                <a:off x="303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44" name="Rectangle 6743"/>
              <p:cNvSpPr/>
              <p:nvPr/>
            </p:nvSpPr>
            <p:spPr>
              <a:xfrm>
                <a:off x="3792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45" name="Rectangle 6744"/>
              <p:cNvSpPr/>
              <p:nvPr/>
            </p:nvSpPr>
            <p:spPr>
              <a:xfrm>
                <a:off x="4554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46" name="Rectangle 6745"/>
              <p:cNvSpPr/>
              <p:nvPr/>
            </p:nvSpPr>
            <p:spPr>
              <a:xfrm>
                <a:off x="531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47" name="Rectangle 6746"/>
              <p:cNvSpPr/>
              <p:nvPr/>
            </p:nvSpPr>
            <p:spPr>
              <a:xfrm>
                <a:off x="607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48" name="Rectangle 6747"/>
              <p:cNvSpPr/>
              <p:nvPr/>
            </p:nvSpPr>
            <p:spPr>
              <a:xfrm>
                <a:off x="684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49" name="Rectangle 6748"/>
              <p:cNvSpPr/>
              <p:nvPr/>
            </p:nvSpPr>
            <p:spPr>
              <a:xfrm>
                <a:off x="7620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50" name="Rectangle 6749"/>
              <p:cNvSpPr/>
              <p:nvPr/>
            </p:nvSpPr>
            <p:spPr>
              <a:xfrm>
                <a:off x="8382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51" name="Rectangle 6750"/>
              <p:cNvSpPr/>
              <p:nvPr/>
            </p:nvSpPr>
            <p:spPr>
              <a:xfrm>
                <a:off x="9144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52" name="Rectangle 6751"/>
              <p:cNvSpPr/>
              <p:nvPr/>
            </p:nvSpPr>
            <p:spPr>
              <a:xfrm>
                <a:off x="9906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53" name="Rectangle 6752"/>
              <p:cNvSpPr/>
              <p:nvPr/>
            </p:nvSpPr>
            <p:spPr>
              <a:xfrm>
                <a:off x="10696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54" name="Rectangle 6753"/>
              <p:cNvSpPr/>
              <p:nvPr/>
            </p:nvSpPr>
            <p:spPr>
              <a:xfrm>
                <a:off x="11458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55" name="Rectangle 6754"/>
              <p:cNvSpPr/>
              <p:nvPr/>
            </p:nvSpPr>
            <p:spPr>
              <a:xfrm>
                <a:off x="12220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56" name="Rectangle 6755"/>
              <p:cNvSpPr/>
              <p:nvPr/>
            </p:nvSpPr>
            <p:spPr>
              <a:xfrm>
                <a:off x="12982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57" name="Rectangle 6756"/>
              <p:cNvSpPr/>
              <p:nvPr/>
            </p:nvSpPr>
            <p:spPr>
              <a:xfrm>
                <a:off x="150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58" name="Rectangle 6757"/>
              <p:cNvSpPr/>
              <p:nvPr/>
            </p:nvSpPr>
            <p:spPr>
              <a:xfrm>
                <a:off x="226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59" name="Rectangle 6758"/>
              <p:cNvSpPr/>
              <p:nvPr/>
            </p:nvSpPr>
            <p:spPr>
              <a:xfrm>
                <a:off x="303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60" name="Rectangle 6759"/>
              <p:cNvSpPr/>
              <p:nvPr/>
            </p:nvSpPr>
            <p:spPr>
              <a:xfrm>
                <a:off x="3792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61" name="Rectangle 6760"/>
              <p:cNvSpPr/>
              <p:nvPr/>
            </p:nvSpPr>
            <p:spPr>
              <a:xfrm>
                <a:off x="4554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62" name="Rectangle 6761"/>
              <p:cNvSpPr/>
              <p:nvPr/>
            </p:nvSpPr>
            <p:spPr>
              <a:xfrm>
                <a:off x="531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63" name="Rectangle 6762"/>
              <p:cNvSpPr/>
              <p:nvPr/>
            </p:nvSpPr>
            <p:spPr>
              <a:xfrm>
                <a:off x="607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64" name="Rectangle 6763"/>
              <p:cNvSpPr/>
              <p:nvPr/>
            </p:nvSpPr>
            <p:spPr>
              <a:xfrm>
                <a:off x="684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65" name="Rectangle 6764"/>
              <p:cNvSpPr/>
              <p:nvPr/>
            </p:nvSpPr>
            <p:spPr>
              <a:xfrm>
                <a:off x="7620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66" name="Rectangle 6765"/>
              <p:cNvSpPr/>
              <p:nvPr/>
            </p:nvSpPr>
            <p:spPr>
              <a:xfrm>
                <a:off x="8382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67" name="Rectangle 6766"/>
              <p:cNvSpPr/>
              <p:nvPr/>
            </p:nvSpPr>
            <p:spPr>
              <a:xfrm>
                <a:off x="9144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68" name="Rectangle 6767"/>
              <p:cNvSpPr/>
              <p:nvPr/>
            </p:nvSpPr>
            <p:spPr>
              <a:xfrm>
                <a:off x="9906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69" name="Rectangle 6768"/>
              <p:cNvSpPr/>
              <p:nvPr/>
            </p:nvSpPr>
            <p:spPr>
              <a:xfrm>
                <a:off x="10696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70" name="Rectangle 6769"/>
              <p:cNvSpPr/>
              <p:nvPr/>
            </p:nvSpPr>
            <p:spPr>
              <a:xfrm>
                <a:off x="11458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71" name="Rectangle 6770"/>
              <p:cNvSpPr/>
              <p:nvPr/>
            </p:nvSpPr>
            <p:spPr>
              <a:xfrm>
                <a:off x="12220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72" name="Rectangle 6771"/>
              <p:cNvSpPr/>
              <p:nvPr/>
            </p:nvSpPr>
            <p:spPr>
              <a:xfrm>
                <a:off x="12982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73" name="Rectangle 6772"/>
              <p:cNvSpPr/>
              <p:nvPr/>
            </p:nvSpPr>
            <p:spPr>
              <a:xfrm>
                <a:off x="150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74" name="Rectangle 6773"/>
              <p:cNvSpPr/>
              <p:nvPr/>
            </p:nvSpPr>
            <p:spPr>
              <a:xfrm>
                <a:off x="226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75" name="Rectangle 6774"/>
              <p:cNvSpPr/>
              <p:nvPr/>
            </p:nvSpPr>
            <p:spPr>
              <a:xfrm>
                <a:off x="303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76" name="Rectangle 6775"/>
              <p:cNvSpPr/>
              <p:nvPr/>
            </p:nvSpPr>
            <p:spPr>
              <a:xfrm>
                <a:off x="3792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77" name="Rectangle 6776"/>
              <p:cNvSpPr/>
              <p:nvPr/>
            </p:nvSpPr>
            <p:spPr>
              <a:xfrm>
                <a:off x="4554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78" name="Rectangle 6777"/>
              <p:cNvSpPr/>
              <p:nvPr/>
            </p:nvSpPr>
            <p:spPr>
              <a:xfrm>
                <a:off x="531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79" name="Rectangle 6778"/>
              <p:cNvSpPr/>
              <p:nvPr/>
            </p:nvSpPr>
            <p:spPr>
              <a:xfrm>
                <a:off x="607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80" name="Rectangle 6779"/>
              <p:cNvSpPr/>
              <p:nvPr/>
            </p:nvSpPr>
            <p:spPr>
              <a:xfrm>
                <a:off x="684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81" name="Rectangle 6780"/>
              <p:cNvSpPr/>
              <p:nvPr/>
            </p:nvSpPr>
            <p:spPr>
              <a:xfrm>
                <a:off x="7620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82" name="Rectangle 6781"/>
              <p:cNvSpPr/>
              <p:nvPr/>
            </p:nvSpPr>
            <p:spPr>
              <a:xfrm>
                <a:off x="8382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83" name="Rectangle 6782"/>
              <p:cNvSpPr/>
              <p:nvPr/>
            </p:nvSpPr>
            <p:spPr>
              <a:xfrm>
                <a:off x="9144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84" name="Rectangle 6783"/>
              <p:cNvSpPr/>
              <p:nvPr/>
            </p:nvSpPr>
            <p:spPr>
              <a:xfrm>
                <a:off x="9906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85" name="Rectangle 6784"/>
              <p:cNvSpPr/>
              <p:nvPr/>
            </p:nvSpPr>
            <p:spPr>
              <a:xfrm>
                <a:off x="10696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86" name="Rectangle 6785"/>
              <p:cNvSpPr/>
              <p:nvPr/>
            </p:nvSpPr>
            <p:spPr>
              <a:xfrm>
                <a:off x="11458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87" name="Rectangle 6786"/>
              <p:cNvSpPr/>
              <p:nvPr/>
            </p:nvSpPr>
            <p:spPr>
              <a:xfrm>
                <a:off x="12220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88" name="Rectangle 6787"/>
              <p:cNvSpPr/>
              <p:nvPr/>
            </p:nvSpPr>
            <p:spPr>
              <a:xfrm>
                <a:off x="12982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89" name="Rectangle 6788"/>
              <p:cNvSpPr/>
              <p:nvPr/>
            </p:nvSpPr>
            <p:spPr>
              <a:xfrm>
                <a:off x="148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90" name="Rectangle 6789"/>
              <p:cNvSpPr/>
              <p:nvPr/>
            </p:nvSpPr>
            <p:spPr>
              <a:xfrm>
                <a:off x="225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91" name="Rectangle 6790"/>
              <p:cNvSpPr/>
              <p:nvPr/>
            </p:nvSpPr>
            <p:spPr>
              <a:xfrm>
                <a:off x="301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92" name="Rectangle 6791"/>
              <p:cNvSpPr/>
              <p:nvPr/>
            </p:nvSpPr>
            <p:spPr>
              <a:xfrm>
                <a:off x="3775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93" name="Rectangle 6792"/>
              <p:cNvSpPr/>
              <p:nvPr/>
            </p:nvSpPr>
            <p:spPr>
              <a:xfrm>
                <a:off x="4537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94" name="Rectangle 6793"/>
              <p:cNvSpPr/>
              <p:nvPr/>
            </p:nvSpPr>
            <p:spPr>
              <a:xfrm>
                <a:off x="529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95" name="Rectangle 6794"/>
              <p:cNvSpPr/>
              <p:nvPr/>
            </p:nvSpPr>
            <p:spPr>
              <a:xfrm>
                <a:off x="606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96" name="Rectangle 6795"/>
              <p:cNvSpPr/>
              <p:nvPr/>
            </p:nvSpPr>
            <p:spPr>
              <a:xfrm>
                <a:off x="682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97" name="Rectangle 6796"/>
              <p:cNvSpPr/>
              <p:nvPr/>
            </p:nvSpPr>
            <p:spPr>
              <a:xfrm>
                <a:off x="7602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98" name="Rectangle 6797"/>
              <p:cNvSpPr/>
              <p:nvPr/>
            </p:nvSpPr>
            <p:spPr>
              <a:xfrm>
                <a:off x="8364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99" name="Rectangle 6798"/>
              <p:cNvSpPr/>
              <p:nvPr/>
            </p:nvSpPr>
            <p:spPr>
              <a:xfrm>
                <a:off x="9126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00" name="Rectangle 6799"/>
              <p:cNvSpPr/>
              <p:nvPr/>
            </p:nvSpPr>
            <p:spPr>
              <a:xfrm>
                <a:off x="9888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01" name="Rectangle 6800"/>
              <p:cNvSpPr/>
              <p:nvPr/>
            </p:nvSpPr>
            <p:spPr>
              <a:xfrm>
                <a:off x="10679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02" name="Rectangle 6801"/>
              <p:cNvSpPr/>
              <p:nvPr/>
            </p:nvSpPr>
            <p:spPr>
              <a:xfrm>
                <a:off x="11441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03" name="Rectangle 6802"/>
              <p:cNvSpPr/>
              <p:nvPr/>
            </p:nvSpPr>
            <p:spPr>
              <a:xfrm>
                <a:off x="12203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04" name="Rectangle 6803"/>
              <p:cNvSpPr/>
              <p:nvPr/>
            </p:nvSpPr>
            <p:spPr>
              <a:xfrm>
                <a:off x="12965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05" name="Rectangle 6804"/>
              <p:cNvSpPr/>
              <p:nvPr/>
            </p:nvSpPr>
            <p:spPr>
              <a:xfrm>
                <a:off x="148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06" name="Rectangle 6805"/>
              <p:cNvSpPr/>
              <p:nvPr/>
            </p:nvSpPr>
            <p:spPr>
              <a:xfrm>
                <a:off x="225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07" name="Rectangle 6806"/>
              <p:cNvSpPr/>
              <p:nvPr/>
            </p:nvSpPr>
            <p:spPr>
              <a:xfrm>
                <a:off x="301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08" name="Rectangle 6807"/>
              <p:cNvSpPr/>
              <p:nvPr/>
            </p:nvSpPr>
            <p:spPr>
              <a:xfrm>
                <a:off x="3775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09" name="Rectangle 6808"/>
              <p:cNvSpPr/>
              <p:nvPr/>
            </p:nvSpPr>
            <p:spPr>
              <a:xfrm>
                <a:off x="4537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10" name="Rectangle 6809"/>
              <p:cNvSpPr/>
              <p:nvPr/>
            </p:nvSpPr>
            <p:spPr>
              <a:xfrm>
                <a:off x="529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11" name="Rectangle 6810"/>
              <p:cNvSpPr/>
              <p:nvPr/>
            </p:nvSpPr>
            <p:spPr>
              <a:xfrm>
                <a:off x="606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12" name="Rectangle 6811"/>
              <p:cNvSpPr/>
              <p:nvPr/>
            </p:nvSpPr>
            <p:spPr>
              <a:xfrm>
                <a:off x="682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13" name="Rectangle 6812"/>
              <p:cNvSpPr/>
              <p:nvPr/>
            </p:nvSpPr>
            <p:spPr>
              <a:xfrm>
                <a:off x="7602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14" name="Rectangle 6813"/>
              <p:cNvSpPr/>
              <p:nvPr/>
            </p:nvSpPr>
            <p:spPr>
              <a:xfrm>
                <a:off x="8364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15" name="Rectangle 6814"/>
              <p:cNvSpPr/>
              <p:nvPr/>
            </p:nvSpPr>
            <p:spPr>
              <a:xfrm>
                <a:off x="9126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16" name="Rectangle 6815"/>
              <p:cNvSpPr/>
              <p:nvPr/>
            </p:nvSpPr>
            <p:spPr>
              <a:xfrm>
                <a:off x="9888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17" name="Rectangle 6816"/>
              <p:cNvSpPr/>
              <p:nvPr/>
            </p:nvSpPr>
            <p:spPr>
              <a:xfrm>
                <a:off x="10679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18" name="Rectangle 6817"/>
              <p:cNvSpPr/>
              <p:nvPr/>
            </p:nvSpPr>
            <p:spPr>
              <a:xfrm>
                <a:off x="11441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19" name="Rectangle 6818"/>
              <p:cNvSpPr/>
              <p:nvPr/>
            </p:nvSpPr>
            <p:spPr>
              <a:xfrm>
                <a:off x="12203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20" name="Rectangle 6819"/>
              <p:cNvSpPr/>
              <p:nvPr/>
            </p:nvSpPr>
            <p:spPr>
              <a:xfrm>
                <a:off x="12965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21" name="Rectangle 6820"/>
              <p:cNvSpPr/>
              <p:nvPr/>
            </p:nvSpPr>
            <p:spPr>
              <a:xfrm>
                <a:off x="148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22" name="Rectangle 6821"/>
              <p:cNvSpPr/>
              <p:nvPr/>
            </p:nvSpPr>
            <p:spPr>
              <a:xfrm>
                <a:off x="225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23" name="Rectangle 6822"/>
              <p:cNvSpPr/>
              <p:nvPr/>
            </p:nvSpPr>
            <p:spPr>
              <a:xfrm>
                <a:off x="301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24" name="Rectangle 6823"/>
              <p:cNvSpPr/>
              <p:nvPr/>
            </p:nvSpPr>
            <p:spPr>
              <a:xfrm>
                <a:off x="3775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25" name="Rectangle 6824"/>
              <p:cNvSpPr/>
              <p:nvPr/>
            </p:nvSpPr>
            <p:spPr>
              <a:xfrm>
                <a:off x="4537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26" name="Rectangle 6825"/>
              <p:cNvSpPr/>
              <p:nvPr/>
            </p:nvSpPr>
            <p:spPr>
              <a:xfrm>
                <a:off x="529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27" name="Rectangle 6826"/>
              <p:cNvSpPr/>
              <p:nvPr/>
            </p:nvSpPr>
            <p:spPr>
              <a:xfrm>
                <a:off x="606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28" name="Rectangle 6827"/>
              <p:cNvSpPr/>
              <p:nvPr/>
            </p:nvSpPr>
            <p:spPr>
              <a:xfrm>
                <a:off x="682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29" name="Rectangle 6828"/>
              <p:cNvSpPr/>
              <p:nvPr/>
            </p:nvSpPr>
            <p:spPr>
              <a:xfrm>
                <a:off x="7602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30" name="Rectangle 6829"/>
              <p:cNvSpPr/>
              <p:nvPr/>
            </p:nvSpPr>
            <p:spPr>
              <a:xfrm>
                <a:off x="8364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31" name="Rectangle 6830"/>
              <p:cNvSpPr/>
              <p:nvPr/>
            </p:nvSpPr>
            <p:spPr>
              <a:xfrm>
                <a:off x="9126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32" name="Rectangle 6831"/>
              <p:cNvSpPr/>
              <p:nvPr/>
            </p:nvSpPr>
            <p:spPr>
              <a:xfrm>
                <a:off x="9888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33" name="Rectangle 6832"/>
              <p:cNvSpPr/>
              <p:nvPr/>
            </p:nvSpPr>
            <p:spPr>
              <a:xfrm>
                <a:off x="10679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34" name="Rectangle 6833"/>
              <p:cNvSpPr/>
              <p:nvPr/>
            </p:nvSpPr>
            <p:spPr>
              <a:xfrm>
                <a:off x="11441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35" name="Rectangle 6834"/>
              <p:cNvSpPr/>
              <p:nvPr/>
            </p:nvSpPr>
            <p:spPr>
              <a:xfrm>
                <a:off x="12203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36" name="Rectangle 6835"/>
              <p:cNvSpPr/>
              <p:nvPr/>
            </p:nvSpPr>
            <p:spPr>
              <a:xfrm>
                <a:off x="12965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37" name="Rectangle 6836"/>
              <p:cNvSpPr/>
              <p:nvPr/>
            </p:nvSpPr>
            <p:spPr>
              <a:xfrm>
                <a:off x="148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38" name="Rectangle 6837"/>
              <p:cNvSpPr/>
              <p:nvPr/>
            </p:nvSpPr>
            <p:spPr>
              <a:xfrm>
                <a:off x="225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39" name="Rectangle 6838"/>
              <p:cNvSpPr/>
              <p:nvPr/>
            </p:nvSpPr>
            <p:spPr>
              <a:xfrm>
                <a:off x="301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40" name="Rectangle 6839"/>
              <p:cNvSpPr/>
              <p:nvPr/>
            </p:nvSpPr>
            <p:spPr>
              <a:xfrm>
                <a:off x="3775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41" name="Rectangle 6840"/>
              <p:cNvSpPr/>
              <p:nvPr/>
            </p:nvSpPr>
            <p:spPr>
              <a:xfrm>
                <a:off x="4537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42" name="Rectangle 6841"/>
              <p:cNvSpPr/>
              <p:nvPr/>
            </p:nvSpPr>
            <p:spPr>
              <a:xfrm>
                <a:off x="529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43" name="Rectangle 6842"/>
              <p:cNvSpPr/>
              <p:nvPr/>
            </p:nvSpPr>
            <p:spPr>
              <a:xfrm>
                <a:off x="606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44" name="Rectangle 6843"/>
              <p:cNvSpPr/>
              <p:nvPr/>
            </p:nvSpPr>
            <p:spPr>
              <a:xfrm>
                <a:off x="682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45" name="Rectangle 6844"/>
              <p:cNvSpPr/>
              <p:nvPr/>
            </p:nvSpPr>
            <p:spPr>
              <a:xfrm>
                <a:off x="7602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46" name="Rectangle 6845"/>
              <p:cNvSpPr/>
              <p:nvPr/>
            </p:nvSpPr>
            <p:spPr>
              <a:xfrm>
                <a:off x="8364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47" name="Rectangle 6846"/>
              <p:cNvSpPr/>
              <p:nvPr/>
            </p:nvSpPr>
            <p:spPr>
              <a:xfrm>
                <a:off x="9126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48" name="Rectangle 6847"/>
              <p:cNvSpPr/>
              <p:nvPr/>
            </p:nvSpPr>
            <p:spPr>
              <a:xfrm>
                <a:off x="9888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49" name="Rectangle 6848"/>
              <p:cNvSpPr/>
              <p:nvPr/>
            </p:nvSpPr>
            <p:spPr>
              <a:xfrm>
                <a:off x="10679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50" name="Rectangle 6849"/>
              <p:cNvSpPr/>
              <p:nvPr/>
            </p:nvSpPr>
            <p:spPr>
              <a:xfrm>
                <a:off x="11441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51" name="Rectangle 6850"/>
              <p:cNvSpPr/>
              <p:nvPr/>
            </p:nvSpPr>
            <p:spPr>
              <a:xfrm>
                <a:off x="12203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52" name="Rectangle 6851"/>
              <p:cNvSpPr/>
              <p:nvPr/>
            </p:nvSpPr>
            <p:spPr>
              <a:xfrm>
                <a:off x="12965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53" name="Rectangle 6852"/>
              <p:cNvSpPr/>
              <p:nvPr/>
            </p:nvSpPr>
            <p:spPr>
              <a:xfrm>
                <a:off x="150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54" name="Rectangle 6853"/>
              <p:cNvSpPr/>
              <p:nvPr/>
            </p:nvSpPr>
            <p:spPr>
              <a:xfrm>
                <a:off x="226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55" name="Rectangle 6854"/>
              <p:cNvSpPr/>
              <p:nvPr/>
            </p:nvSpPr>
            <p:spPr>
              <a:xfrm>
                <a:off x="302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56" name="Rectangle 6855"/>
              <p:cNvSpPr/>
              <p:nvPr/>
            </p:nvSpPr>
            <p:spPr>
              <a:xfrm>
                <a:off x="3787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57" name="Rectangle 6856"/>
              <p:cNvSpPr/>
              <p:nvPr/>
            </p:nvSpPr>
            <p:spPr>
              <a:xfrm>
                <a:off x="4549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58" name="Rectangle 6857"/>
              <p:cNvSpPr/>
              <p:nvPr/>
            </p:nvSpPr>
            <p:spPr>
              <a:xfrm>
                <a:off x="531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59" name="Rectangle 6858"/>
              <p:cNvSpPr/>
              <p:nvPr/>
            </p:nvSpPr>
            <p:spPr>
              <a:xfrm>
                <a:off x="607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60" name="Rectangle 6859"/>
              <p:cNvSpPr/>
              <p:nvPr/>
            </p:nvSpPr>
            <p:spPr>
              <a:xfrm>
                <a:off x="683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61" name="Rectangle 6860"/>
              <p:cNvSpPr/>
              <p:nvPr/>
            </p:nvSpPr>
            <p:spPr>
              <a:xfrm>
                <a:off x="7614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62" name="Rectangle 6861"/>
              <p:cNvSpPr/>
              <p:nvPr/>
            </p:nvSpPr>
            <p:spPr>
              <a:xfrm>
                <a:off x="8376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63" name="Rectangle 6862"/>
              <p:cNvSpPr/>
              <p:nvPr/>
            </p:nvSpPr>
            <p:spPr>
              <a:xfrm>
                <a:off x="9138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64" name="Rectangle 6863"/>
              <p:cNvSpPr/>
              <p:nvPr/>
            </p:nvSpPr>
            <p:spPr>
              <a:xfrm>
                <a:off x="9900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65" name="Rectangle 6864"/>
              <p:cNvSpPr/>
              <p:nvPr/>
            </p:nvSpPr>
            <p:spPr>
              <a:xfrm>
                <a:off x="10690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66" name="Rectangle 6865"/>
              <p:cNvSpPr/>
              <p:nvPr/>
            </p:nvSpPr>
            <p:spPr>
              <a:xfrm>
                <a:off x="11452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67" name="Rectangle 6866"/>
              <p:cNvSpPr/>
              <p:nvPr/>
            </p:nvSpPr>
            <p:spPr>
              <a:xfrm>
                <a:off x="12214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68" name="Rectangle 6867"/>
              <p:cNvSpPr/>
              <p:nvPr/>
            </p:nvSpPr>
            <p:spPr>
              <a:xfrm>
                <a:off x="12976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69" name="Rectangle 6868"/>
              <p:cNvSpPr/>
              <p:nvPr/>
            </p:nvSpPr>
            <p:spPr>
              <a:xfrm>
                <a:off x="150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70" name="Rectangle 6869"/>
              <p:cNvSpPr/>
              <p:nvPr/>
            </p:nvSpPr>
            <p:spPr>
              <a:xfrm>
                <a:off x="226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71" name="Rectangle 6870"/>
              <p:cNvSpPr/>
              <p:nvPr/>
            </p:nvSpPr>
            <p:spPr>
              <a:xfrm>
                <a:off x="302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72" name="Rectangle 6871"/>
              <p:cNvSpPr/>
              <p:nvPr/>
            </p:nvSpPr>
            <p:spPr>
              <a:xfrm>
                <a:off x="3787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73" name="Rectangle 6872"/>
              <p:cNvSpPr/>
              <p:nvPr/>
            </p:nvSpPr>
            <p:spPr>
              <a:xfrm>
                <a:off x="4549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74" name="Rectangle 6873"/>
              <p:cNvSpPr/>
              <p:nvPr/>
            </p:nvSpPr>
            <p:spPr>
              <a:xfrm>
                <a:off x="531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75" name="Rectangle 6874"/>
              <p:cNvSpPr/>
              <p:nvPr/>
            </p:nvSpPr>
            <p:spPr>
              <a:xfrm>
                <a:off x="607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76" name="Rectangle 6875"/>
              <p:cNvSpPr/>
              <p:nvPr/>
            </p:nvSpPr>
            <p:spPr>
              <a:xfrm>
                <a:off x="683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77" name="Rectangle 6876"/>
              <p:cNvSpPr/>
              <p:nvPr/>
            </p:nvSpPr>
            <p:spPr>
              <a:xfrm>
                <a:off x="7614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78" name="Rectangle 6877"/>
              <p:cNvSpPr/>
              <p:nvPr/>
            </p:nvSpPr>
            <p:spPr>
              <a:xfrm>
                <a:off x="8376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79" name="Rectangle 6878"/>
              <p:cNvSpPr/>
              <p:nvPr/>
            </p:nvSpPr>
            <p:spPr>
              <a:xfrm>
                <a:off x="9138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80" name="Rectangle 6879"/>
              <p:cNvSpPr/>
              <p:nvPr/>
            </p:nvSpPr>
            <p:spPr>
              <a:xfrm>
                <a:off x="9900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81" name="Rectangle 6880"/>
              <p:cNvSpPr/>
              <p:nvPr/>
            </p:nvSpPr>
            <p:spPr>
              <a:xfrm>
                <a:off x="10690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82" name="Rectangle 6881"/>
              <p:cNvSpPr/>
              <p:nvPr/>
            </p:nvSpPr>
            <p:spPr>
              <a:xfrm>
                <a:off x="11452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83" name="Rectangle 6882"/>
              <p:cNvSpPr/>
              <p:nvPr/>
            </p:nvSpPr>
            <p:spPr>
              <a:xfrm>
                <a:off x="12214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84" name="Rectangle 6883"/>
              <p:cNvSpPr/>
              <p:nvPr/>
            </p:nvSpPr>
            <p:spPr>
              <a:xfrm>
                <a:off x="12976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85" name="Rectangle 6884"/>
              <p:cNvSpPr/>
              <p:nvPr/>
            </p:nvSpPr>
            <p:spPr>
              <a:xfrm>
                <a:off x="150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86" name="Rectangle 6885"/>
              <p:cNvSpPr/>
              <p:nvPr/>
            </p:nvSpPr>
            <p:spPr>
              <a:xfrm>
                <a:off x="226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87" name="Rectangle 6886"/>
              <p:cNvSpPr/>
              <p:nvPr/>
            </p:nvSpPr>
            <p:spPr>
              <a:xfrm>
                <a:off x="302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88" name="Rectangle 6887"/>
              <p:cNvSpPr/>
              <p:nvPr/>
            </p:nvSpPr>
            <p:spPr>
              <a:xfrm>
                <a:off x="3787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89" name="Rectangle 6888"/>
              <p:cNvSpPr/>
              <p:nvPr/>
            </p:nvSpPr>
            <p:spPr>
              <a:xfrm>
                <a:off x="4549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90" name="Rectangle 6889"/>
              <p:cNvSpPr/>
              <p:nvPr/>
            </p:nvSpPr>
            <p:spPr>
              <a:xfrm>
                <a:off x="531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91" name="Rectangle 6890"/>
              <p:cNvSpPr/>
              <p:nvPr/>
            </p:nvSpPr>
            <p:spPr>
              <a:xfrm>
                <a:off x="607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92" name="Rectangle 6891"/>
              <p:cNvSpPr/>
              <p:nvPr/>
            </p:nvSpPr>
            <p:spPr>
              <a:xfrm>
                <a:off x="683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93" name="Rectangle 6892"/>
              <p:cNvSpPr/>
              <p:nvPr/>
            </p:nvSpPr>
            <p:spPr>
              <a:xfrm>
                <a:off x="7614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94" name="Rectangle 6893"/>
              <p:cNvSpPr/>
              <p:nvPr/>
            </p:nvSpPr>
            <p:spPr>
              <a:xfrm>
                <a:off x="8376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95" name="Rectangle 6894"/>
              <p:cNvSpPr/>
              <p:nvPr/>
            </p:nvSpPr>
            <p:spPr>
              <a:xfrm>
                <a:off x="9138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96" name="Rectangle 6895"/>
              <p:cNvSpPr/>
              <p:nvPr/>
            </p:nvSpPr>
            <p:spPr>
              <a:xfrm>
                <a:off x="9900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97" name="Rectangle 6896"/>
              <p:cNvSpPr/>
              <p:nvPr/>
            </p:nvSpPr>
            <p:spPr>
              <a:xfrm>
                <a:off x="10690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98" name="Rectangle 6897"/>
              <p:cNvSpPr/>
              <p:nvPr/>
            </p:nvSpPr>
            <p:spPr>
              <a:xfrm>
                <a:off x="11452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99" name="Rectangle 6898"/>
              <p:cNvSpPr/>
              <p:nvPr/>
            </p:nvSpPr>
            <p:spPr>
              <a:xfrm>
                <a:off x="12214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00" name="Rectangle 6899"/>
              <p:cNvSpPr/>
              <p:nvPr/>
            </p:nvSpPr>
            <p:spPr>
              <a:xfrm>
                <a:off x="12976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01" name="Rectangle 6900"/>
              <p:cNvSpPr/>
              <p:nvPr/>
            </p:nvSpPr>
            <p:spPr>
              <a:xfrm>
                <a:off x="150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02" name="Rectangle 6901"/>
              <p:cNvSpPr/>
              <p:nvPr/>
            </p:nvSpPr>
            <p:spPr>
              <a:xfrm>
                <a:off x="226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03" name="Rectangle 6902"/>
              <p:cNvSpPr/>
              <p:nvPr/>
            </p:nvSpPr>
            <p:spPr>
              <a:xfrm>
                <a:off x="302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04" name="Rectangle 6903"/>
              <p:cNvSpPr/>
              <p:nvPr/>
            </p:nvSpPr>
            <p:spPr>
              <a:xfrm>
                <a:off x="3787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05" name="Rectangle 6904"/>
              <p:cNvSpPr/>
              <p:nvPr/>
            </p:nvSpPr>
            <p:spPr>
              <a:xfrm>
                <a:off x="4549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06" name="Rectangle 6905"/>
              <p:cNvSpPr/>
              <p:nvPr/>
            </p:nvSpPr>
            <p:spPr>
              <a:xfrm>
                <a:off x="531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07" name="Rectangle 6906"/>
              <p:cNvSpPr/>
              <p:nvPr/>
            </p:nvSpPr>
            <p:spPr>
              <a:xfrm>
                <a:off x="607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08" name="Rectangle 6907"/>
              <p:cNvSpPr/>
              <p:nvPr/>
            </p:nvSpPr>
            <p:spPr>
              <a:xfrm>
                <a:off x="683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09" name="Rectangle 6908"/>
              <p:cNvSpPr/>
              <p:nvPr/>
            </p:nvSpPr>
            <p:spPr>
              <a:xfrm>
                <a:off x="7614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10" name="Rectangle 6909"/>
              <p:cNvSpPr/>
              <p:nvPr/>
            </p:nvSpPr>
            <p:spPr>
              <a:xfrm>
                <a:off x="8376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11" name="Rectangle 6910"/>
              <p:cNvSpPr/>
              <p:nvPr/>
            </p:nvSpPr>
            <p:spPr>
              <a:xfrm>
                <a:off x="9138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12" name="Rectangle 6911"/>
              <p:cNvSpPr/>
              <p:nvPr/>
            </p:nvSpPr>
            <p:spPr>
              <a:xfrm>
                <a:off x="9900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13" name="Rectangle 6912"/>
              <p:cNvSpPr/>
              <p:nvPr/>
            </p:nvSpPr>
            <p:spPr>
              <a:xfrm>
                <a:off x="10690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14" name="Rectangle 6913"/>
              <p:cNvSpPr/>
              <p:nvPr/>
            </p:nvSpPr>
            <p:spPr>
              <a:xfrm>
                <a:off x="11452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15" name="Rectangle 6914"/>
              <p:cNvSpPr/>
              <p:nvPr/>
            </p:nvSpPr>
            <p:spPr>
              <a:xfrm>
                <a:off x="12214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16" name="Rectangle 6915"/>
              <p:cNvSpPr/>
              <p:nvPr/>
            </p:nvSpPr>
            <p:spPr>
              <a:xfrm>
                <a:off x="12976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17" name="Rectangle 6916"/>
              <p:cNvSpPr/>
              <p:nvPr/>
            </p:nvSpPr>
            <p:spPr>
              <a:xfrm>
                <a:off x="148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18" name="Rectangle 6917"/>
              <p:cNvSpPr/>
              <p:nvPr/>
            </p:nvSpPr>
            <p:spPr>
              <a:xfrm>
                <a:off x="224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19" name="Rectangle 6918"/>
              <p:cNvSpPr/>
              <p:nvPr/>
            </p:nvSpPr>
            <p:spPr>
              <a:xfrm>
                <a:off x="300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20" name="Rectangle 6919"/>
              <p:cNvSpPr/>
              <p:nvPr/>
            </p:nvSpPr>
            <p:spPr>
              <a:xfrm>
                <a:off x="3770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21" name="Rectangle 6920"/>
              <p:cNvSpPr/>
              <p:nvPr/>
            </p:nvSpPr>
            <p:spPr>
              <a:xfrm>
                <a:off x="4532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22" name="Rectangle 6921"/>
              <p:cNvSpPr/>
              <p:nvPr/>
            </p:nvSpPr>
            <p:spPr>
              <a:xfrm>
                <a:off x="529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23" name="Rectangle 6922"/>
              <p:cNvSpPr/>
              <p:nvPr/>
            </p:nvSpPr>
            <p:spPr>
              <a:xfrm>
                <a:off x="605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24" name="Rectangle 6923"/>
              <p:cNvSpPr/>
              <p:nvPr/>
            </p:nvSpPr>
            <p:spPr>
              <a:xfrm>
                <a:off x="681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25" name="Rectangle 6924"/>
              <p:cNvSpPr/>
              <p:nvPr/>
            </p:nvSpPr>
            <p:spPr>
              <a:xfrm>
                <a:off x="7597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26" name="Rectangle 6925"/>
              <p:cNvSpPr/>
              <p:nvPr/>
            </p:nvSpPr>
            <p:spPr>
              <a:xfrm>
                <a:off x="8359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27" name="Rectangle 6926"/>
              <p:cNvSpPr/>
              <p:nvPr/>
            </p:nvSpPr>
            <p:spPr>
              <a:xfrm>
                <a:off x="9121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28" name="Rectangle 6927"/>
              <p:cNvSpPr/>
              <p:nvPr/>
            </p:nvSpPr>
            <p:spPr>
              <a:xfrm>
                <a:off x="9883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29" name="Rectangle 6928"/>
              <p:cNvSpPr/>
              <p:nvPr/>
            </p:nvSpPr>
            <p:spPr>
              <a:xfrm>
                <a:off x="10673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30" name="Rectangle 6929"/>
              <p:cNvSpPr/>
              <p:nvPr/>
            </p:nvSpPr>
            <p:spPr>
              <a:xfrm>
                <a:off x="11435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31" name="Rectangle 6930"/>
              <p:cNvSpPr/>
              <p:nvPr/>
            </p:nvSpPr>
            <p:spPr>
              <a:xfrm>
                <a:off x="12197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32" name="Rectangle 6931"/>
              <p:cNvSpPr/>
              <p:nvPr/>
            </p:nvSpPr>
            <p:spPr>
              <a:xfrm>
                <a:off x="12959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33" name="Rectangle 6932"/>
              <p:cNvSpPr/>
              <p:nvPr/>
            </p:nvSpPr>
            <p:spPr>
              <a:xfrm>
                <a:off x="148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34" name="Rectangle 6933"/>
              <p:cNvSpPr/>
              <p:nvPr/>
            </p:nvSpPr>
            <p:spPr>
              <a:xfrm>
                <a:off x="224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35" name="Rectangle 6934"/>
              <p:cNvSpPr/>
              <p:nvPr/>
            </p:nvSpPr>
            <p:spPr>
              <a:xfrm>
                <a:off x="300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36" name="Rectangle 6935"/>
              <p:cNvSpPr/>
              <p:nvPr/>
            </p:nvSpPr>
            <p:spPr>
              <a:xfrm>
                <a:off x="3770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37" name="Rectangle 6936"/>
              <p:cNvSpPr/>
              <p:nvPr/>
            </p:nvSpPr>
            <p:spPr>
              <a:xfrm>
                <a:off x="4532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38" name="Rectangle 6937"/>
              <p:cNvSpPr/>
              <p:nvPr/>
            </p:nvSpPr>
            <p:spPr>
              <a:xfrm>
                <a:off x="529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39" name="Rectangle 6938"/>
              <p:cNvSpPr/>
              <p:nvPr/>
            </p:nvSpPr>
            <p:spPr>
              <a:xfrm>
                <a:off x="605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40" name="Rectangle 6939"/>
              <p:cNvSpPr/>
              <p:nvPr/>
            </p:nvSpPr>
            <p:spPr>
              <a:xfrm>
                <a:off x="681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41" name="Rectangle 6940"/>
              <p:cNvSpPr/>
              <p:nvPr/>
            </p:nvSpPr>
            <p:spPr>
              <a:xfrm>
                <a:off x="7597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42" name="Rectangle 6941"/>
              <p:cNvSpPr/>
              <p:nvPr/>
            </p:nvSpPr>
            <p:spPr>
              <a:xfrm>
                <a:off x="8359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43" name="Rectangle 6942"/>
              <p:cNvSpPr/>
              <p:nvPr/>
            </p:nvSpPr>
            <p:spPr>
              <a:xfrm>
                <a:off x="9121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44" name="Rectangle 6943"/>
              <p:cNvSpPr/>
              <p:nvPr/>
            </p:nvSpPr>
            <p:spPr>
              <a:xfrm>
                <a:off x="9883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45" name="Rectangle 6944"/>
              <p:cNvSpPr/>
              <p:nvPr/>
            </p:nvSpPr>
            <p:spPr>
              <a:xfrm>
                <a:off x="10673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46" name="Rectangle 6945"/>
              <p:cNvSpPr/>
              <p:nvPr/>
            </p:nvSpPr>
            <p:spPr>
              <a:xfrm>
                <a:off x="11435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47" name="Rectangle 6946"/>
              <p:cNvSpPr/>
              <p:nvPr/>
            </p:nvSpPr>
            <p:spPr>
              <a:xfrm>
                <a:off x="12197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48" name="Rectangle 6947"/>
              <p:cNvSpPr/>
              <p:nvPr/>
            </p:nvSpPr>
            <p:spPr>
              <a:xfrm>
                <a:off x="12959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49" name="Rectangle 6948"/>
              <p:cNvSpPr/>
              <p:nvPr/>
            </p:nvSpPr>
            <p:spPr>
              <a:xfrm>
                <a:off x="148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50" name="Rectangle 6949"/>
              <p:cNvSpPr/>
              <p:nvPr/>
            </p:nvSpPr>
            <p:spPr>
              <a:xfrm>
                <a:off x="224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51" name="Rectangle 6950"/>
              <p:cNvSpPr/>
              <p:nvPr/>
            </p:nvSpPr>
            <p:spPr>
              <a:xfrm>
                <a:off x="300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52" name="Rectangle 6951"/>
              <p:cNvSpPr/>
              <p:nvPr/>
            </p:nvSpPr>
            <p:spPr>
              <a:xfrm>
                <a:off x="3770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53" name="Rectangle 6952"/>
              <p:cNvSpPr/>
              <p:nvPr/>
            </p:nvSpPr>
            <p:spPr>
              <a:xfrm>
                <a:off x="4532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54" name="Rectangle 6953"/>
              <p:cNvSpPr/>
              <p:nvPr/>
            </p:nvSpPr>
            <p:spPr>
              <a:xfrm>
                <a:off x="529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55" name="Rectangle 6954"/>
              <p:cNvSpPr/>
              <p:nvPr/>
            </p:nvSpPr>
            <p:spPr>
              <a:xfrm>
                <a:off x="605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56" name="Rectangle 6955"/>
              <p:cNvSpPr/>
              <p:nvPr/>
            </p:nvSpPr>
            <p:spPr>
              <a:xfrm>
                <a:off x="681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57" name="Rectangle 6956"/>
              <p:cNvSpPr/>
              <p:nvPr/>
            </p:nvSpPr>
            <p:spPr>
              <a:xfrm>
                <a:off x="7597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58" name="Rectangle 6957"/>
              <p:cNvSpPr/>
              <p:nvPr/>
            </p:nvSpPr>
            <p:spPr>
              <a:xfrm>
                <a:off x="8359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59" name="Rectangle 6958"/>
              <p:cNvSpPr/>
              <p:nvPr/>
            </p:nvSpPr>
            <p:spPr>
              <a:xfrm>
                <a:off x="9121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60" name="Rectangle 6959"/>
              <p:cNvSpPr/>
              <p:nvPr/>
            </p:nvSpPr>
            <p:spPr>
              <a:xfrm>
                <a:off x="9883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61" name="Rectangle 6960"/>
              <p:cNvSpPr/>
              <p:nvPr/>
            </p:nvSpPr>
            <p:spPr>
              <a:xfrm>
                <a:off x="10673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62" name="Rectangle 6961"/>
              <p:cNvSpPr/>
              <p:nvPr/>
            </p:nvSpPr>
            <p:spPr>
              <a:xfrm>
                <a:off x="11435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63" name="Rectangle 6962"/>
              <p:cNvSpPr/>
              <p:nvPr/>
            </p:nvSpPr>
            <p:spPr>
              <a:xfrm>
                <a:off x="12197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64" name="Rectangle 6963"/>
              <p:cNvSpPr/>
              <p:nvPr/>
            </p:nvSpPr>
            <p:spPr>
              <a:xfrm>
                <a:off x="12959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65" name="Rectangle 6964"/>
              <p:cNvSpPr/>
              <p:nvPr/>
            </p:nvSpPr>
            <p:spPr>
              <a:xfrm>
                <a:off x="148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66" name="Rectangle 6965"/>
              <p:cNvSpPr/>
              <p:nvPr/>
            </p:nvSpPr>
            <p:spPr>
              <a:xfrm>
                <a:off x="224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67" name="Rectangle 6966"/>
              <p:cNvSpPr/>
              <p:nvPr/>
            </p:nvSpPr>
            <p:spPr>
              <a:xfrm>
                <a:off x="300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68" name="Rectangle 6967"/>
              <p:cNvSpPr/>
              <p:nvPr/>
            </p:nvSpPr>
            <p:spPr>
              <a:xfrm>
                <a:off x="3770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69" name="Rectangle 6968"/>
              <p:cNvSpPr/>
              <p:nvPr/>
            </p:nvSpPr>
            <p:spPr>
              <a:xfrm>
                <a:off x="4532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70" name="Rectangle 6969"/>
              <p:cNvSpPr/>
              <p:nvPr/>
            </p:nvSpPr>
            <p:spPr>
              <a:xfrm>
                <a:off x="529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71" name="Rectangle 6970"/>
              <p:cNvSpPr/>
              <p:nvPr/>
            </p:nvSpPr>
            <p:spPr>
              <a:xfrm>
                <a:off x="605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72" name="Rectangle 6971"/>
              <p:cNvSpPr/>
              <p:nvPr/>
            </p:nvSpPr>
            <p:spPr>
              <a:xfrm>
                <a:off x="681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73" name="Rectangle 6972"/>
              <p:cNvSpPr/>
              <p:nvPr/>
            </p:nvSpPr>
            <p:spPr>
              <a:xfrm>
                <a:off x="7597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74" name="Rectangle 6973"/>
              <p:cNvSpPr/>
              <p:nvPr/>
            </p:nvSpPr>
            <p:spPr>
              <a:xfrm>
                <a:off x="8359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75" name="Rectangle 6974"/>
              <p:cNvSpPr/>
              <p:nvPr/>
            </p:nvSpPr>
            <p:spPr>
              <a:xfrm>
                <a:off x="9121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76" name="Rectangle 6975"/>
              <p:cNvSpPr/>
              <p:nvPr/>
            </p:nvSpPr>
            <p:spPr>
              <a:xfrm>
                <a:off x="9883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77" name="Rectangle 6976"/>
              <p:cNvSpPr/>
              <p:nvPr/>
            </p:nvSpPr>
            <p:spPr>
              <a:xfrm>
                <a:off x="10673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78" name="Rectangle 6977"/>
              <p:cNvSpPr/>
              <p:nvPr/>
            </p:nvSpPr>
            <p:spPr>
              <a:xfrm>
                <a:off x="11435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79" name="Rectangle 6978"/>
              <p:cNvSpPr/>
              <p:nvPr/>
            </p:nvSpPr>
            <p:spPr>
              <a:xfrm>
                <a:off x="12197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80" name="Rectangle 6979"/>
              <p:cNvSpPr/>
              <p:nvPr/>
            </p:nvSpPr>
            <p:spPr>
              <a:xfrm>
                <a:off x="12959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981" name="Rectangle 6980"/>
            <p:cNvSpPr/>
            <p:nvPr/>
          </p:nvSpPr>
          <p:spPr>
            <a:xfrm>
              <a:off x="5836445" y="2551843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82" name="Rectangle 6981"/>
            <p:cNvSpPr/>
            <p:nvPr/>
          </p:nvSpPr>
          <p:spPr>
            <a:xfrm>
              <a:off x="5848351" y="2551843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983" name="Group 6982"/>
            <p:cNvGrpSpPr/>
            <p:nvPr/>
          </p:nvGrpSpPr>
          <p:grpSpPr>
            <a:xfrm>
              <a:off x="2186962" y="3209705"/>
              <a:ext cx="919518" cy="692837"/>
              <a:chOff x="148419" y="2895600"/>
              <a:chExt cx="1226024" cy="1231710"/>
            </a:xfrm>
            <a:noFill/>
          </p:grpSpPr>
          <p:sp>
            <p:nvSpPr>
              <p:cNvPr id="6984" name="Rectangle 6983"/>
              <p:cNvSpPr/>
              <p:nvPr/>
            </p:nvSpPr>
            <p:spPr>
              <a:xfrm>
                <a:off x="150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85" name="Rectangle 6984"/>
              <p:cNvSpPr/>
              <p:nvPr/>
            </p:nvSpPr>
            <p:spPr>
              <a:xfrm>
                <a:off x="226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86" name="Rectangle 6985"/>
              <p:cNvSpPr/>
              <p:nvPr/>
            </p:nvSpPr>
            <p:spPr>
              <a:xfrm>
                <a:off x="303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87" name="Rectangle 6986"/>
              <p:cNvSpPr/>
              <p:nvPr/>
            </p:nvSpPr>
            <p:spPr>
              <a:xfrm>
                <a:off x="3792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88" name="Rectangle 6987"/>
              <p:cNvSpPr/>
              <p:nvPr/>
            </p:nvSpPr>
            <p:spPr>
              <a:xfrm>
                <a:off x="4554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89" name="Rectangle 6988"/>
              <p:cNvSpPr/>
              <p:nvPr/>
            </p:nvSpPr>
            <p:spPr>
              <a:xfrm>
                <a:off x="531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90" name="Rectangle 6989"/>
              <p:cNvSpPr/>
              <p:nvPr/>
            </p:nvSpPr>
            <p:spPr>
              <a:xfrm>
                <a:off x="607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91" name="Rectangle 6990"/>
              <p:cNvSpPr/>
              <p:nvPr/>
            </p:nvSpPr>
            <p:spPr>
              <a:xfrm>
                <a:off x="684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92" name="Rectangle 6991"/>
              <p:cNvSpPr/>
              <p:nvPr/>
            </p:nvSpPr>
            <p:spPr>
              <a:xfrm>
                <a:off x="7620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93" name="Rectangle 6992"/>
              <p:cNvSpPr/>
              <p:nvPr/>
            </p:nvSpPr>
            <p:spPr>
              <a:xfrm>
                <a:off x="8382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94" name="Rectangle 6993"/>
              <p:cNvSpPr/>
              <p:nvPr/>
            </p:nvSpPr>
            <p:spPr>
              <a:xfrm>
                <a:off x="9144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95" name="Rectangle 6994"/>
              <p:cNvSpPr/>
              <p:nvPr/>
            </p:nvSpPr>
            <p:spPr>
              <a:xfrm>
                <a:off x="9906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96" name="Rectangle 6995"/>
              <p:cNvSpPr/>
              <p:nvPr/>
            </p:nvSpPr>
            <p:spPr>
              <a:xfrm>
                <a:off x="10696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97" name="Rectangle 6996"/>
              <p:cNvSpPr/>
              <p:nvPr/>
            </p:nvSpPr>
            <p:spPr>
              <a:xfrm>
                <a:off x="11458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98" name="Rectangle 6997"/>
              <p:cNvSpPr/>
              <p:nvPr/>
            </p:nvSpPr>
            <p:spPr>
              <a:xfrm>
                <a:off x="12220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99" name="Rectangle 6998"/>
              <p:cNvSpPr/>
              <p:nvPr/>
            </p:nvSpPr>
            <p:spPr>
              <a:xfrm>
                <a:off x="12982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00" name="Rectangle 6999"/>
              <p:cNvSpPr/>
              <p:nvPr/>
            </p:nvSpPr>
            <p:spPr>
              <a:xfrm>
                <a:off x="150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01" name="Rectangle 7000"/>
              <p:cNvSpPr/>
              <p:nvPr/>
            </p:nvSpPr>
            <p:spPr>
              <a:xfrm>
                <a:off x="226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02" name="Rectangle 7001"/>
              <p:cNvSpPr/>
              <p:nvPr/>
            </p:nvSpPr>
            <p:spPr>
              <a:xfrm>
                <a:off x="303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03" name="Rectangle 7002"/>
              <p:cNvSpPr/>
              <p:nvPr/>
            </p:nvSpPr>
            <p:spPr>
              <a:xfrm>
                <a:off x="3792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04" name="Rectangle 7003"/>
              <p:cNvSpPr/>
              <p:nvPr/>
            </p:nvSpPr>
            <p:spPr>
              <a:xfrm>
                <a:off x="4554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05" name="Rectangle 7004"/>
              <p:cNvSpPr/>
              <p:nvPr/>
            </p:nvSpPr>
            <p:spPr>
              <a:xfrm>
                <a:off x="531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06" name="Rectangle 7005"/>
              <p:cNvSpPr/>
              <p:nvPr/>
            </p:nvSpPr>
            <p:spPr>
              <a:xfrm>
                <a:off x="607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07" name="Rectangle 7006"/>
              <p:cNvSpPr/>
              <p:nvPr/>
            </p:nvSpPr>
            <p:spPr>
              <a:xfrm>
                <a:off x="684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08" name="Rectangle 7007"/>
              <p:cNvSpPr/>
              <p:nvPr/>
            </p:nvSpPr>
            <p:spPr>
              <a:xfrm>
                <a:off x="7620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09" name="Rectangle 7008"/>
              <p:cNvSpPr/>
              <p:nvPr/>
            </p:nvSpPr>
            <p:spPr>
              <a:xfrm>
                <a:off x="8382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10" name="Rectangle 7009"/>
              <p:cNvSpPr/>
              <p:nvPr/>
            </p:nvSpPr>
            <p:spPr>
              <a:xfrm>
                <a:off x="9144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11" name="Rectangle 7010"/>
              <p:cNvSpPr/>
              <p:nvPr/>
            </p:nvSpPr>
            <p:spPr>
              <a:xfrm>
                <a:off x="9906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12" name="Rectangle 7011"/>
              <p:cNvSpPr/>
              <p:nvPr/>
            </p:nvSpPr>
            <p:spPr>
              <a:xfrm>
                <a:off x="10696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13" name="Rectangle 7012"/>
              <p:cNvSpPr/>
              <p:nvPr/>
            </p:nvSpPr>
            <p:spPr>
              <a:xfrm>
                <a:off x="11458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14" name="Rectangle 7013"/>
              <p:cNvSpPr/>
              <p:nvPr/>
            </p:nvSpPr>
            <p:spPr>
              <a:xfrm>
                <a:off x="12220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15" name="Rectangle 7014"/>
              <p:cNvSpPr/>
              <p:nvPr/>
            </p:nvSpPr>
            <p:spPr>
              <a:xfrm>
                <a:off x="12982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16" name="Rectangle 7015"/>
              <p:cNvSpPr/>
              <p:nvPr/>
            </p:nvSpPr>
            <p:spPr>
              <a:xfrm>
                <a:off x="150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17" name="Rectangle 7016"/>
              <p:cNvSpPr/>
              <p:nvPr/>
            </p:nvSpPr>
            <p:spPr>
              <a:xfrm>
                <a:off x="226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18" name="Rectangle 7017"/>
              <p:cNvSpPr/>
              <p:nvPr/>
            </p:nvSpPr>
            <p:spPr>
              <a:xfrm>
                <a:off x="303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19" name="Rectangle 7018"/>
              <p:cNvSpPr/>
              <p:nvPr/>
            </p:nvSpPr>
            <p:spPr>
              <a:xfrm>
                <a:off x="3792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20" name="Rectangle 7019"/>
              <p:cNvSpPr/>
              <p:nvPr/>
            </p:nvSpPr>
            <p:spPr>
              <a:xfrm>
                <a:off x="4554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21" name="Rectangle 7020"/>
              <p:cNvSpPr/>
              <p:nvPr/>
            </p:nvSpPr>
            <p:spPr>
              <a:xfrm>
                <a:off x="531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22" name="Rectangle 7021"/>
              <p:cNvSpPr/>
              <p:nvPr/>
            </p:nvSpPr>
            <p:spPr>
              <a:xfrm>
                <a:off x="607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23" name="Rectangle 7022"/>
              <p:cNvSpPr/>
              <p:nvPr/>
            </p:nvSpPr>
            <p:spPr>
              <a:xfrm>
                <a:off x="684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24" name="Rectangle 7023"/>
              <p:cNvSpPr/>
              <p:nvPr/>
            </p:nvSpPr>
            <p:spPr>
              <a:xfrm>
                <a:off x="7620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25" name="Rectangle 7024"/>
              <p:cNvSpPr/>
              <p:nvPr/>
            </p:nvSpPr>
            <p:spPr>
              <a:xfrm>
                <a:off x="8382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26" name="Rectangle 7025"/>
              <p:cNvSpPr/>
              <p:nvPr/>
            </p:nvSpPr>
            <p:spPr>
              <a:xfrm>
                <a:off x="9144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27" name="Rectangle 7026"/>
              <p:cNvSpPr/>
              <p:nvPr/>
            </p:nvSpPr>
            <p:spPr>
              <a:xfrm>
                <a:off x="9906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28" name="Rectangle 7027"/>
              <p:cNvSpPr/>
              <p:nvPr/>
            </p:nvSpPr>
            <p:spPr>
              <a:xfrm>
                <a:off x="10696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29" name="Rectangle 7028"/>
              <p:cNvSpPr/>
              <p:nvPr/>
            </p:nvSpPr>
            <p:spPr>
              <a:xfrm>
                <a:off x="11458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30" name="Rectangle 7029"/>
              <p:cNvSpPr/>
              <p:nvPr/>
            </p:nvSpPr>
            <p:spPr>
              <a:xfrm>
                <a:off x="12220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31" name="Rectangle 7030"/>
              <p:cNvSpPr/>
              <p:nvPr/>
            </p:nvSpPr>
            <p:spPr>
              <a:xfrm>
                <a:off x="12982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32" name="Rectangle 7031"/>
              <p:cNvSpPr/>
              <p:nvPr/>
            </p:nvSpPr>
            <p:spPr>
              <a:xfrm>
                <a:off x="150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33" name="Rectangle 7032"/>
              <p:cNvSpPr/>
              <p:nvPr/>
            </p:nvSpPr>
            <p:spPr>
              <a:xfrm>
                <a:off x="226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34" name="Rectangle 7033"/>
              <p:cNvSpPr/>
              <p:nvPr/>
            </p:nvSpPr>
            <p:spPr>
              <a:xfrm>
                <a:off x="303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35" name="Rectangle 7034"/>
              <p:cNvSpPr/>
              <p:nvPr/>
            </p:nvSpPr>
            <p:spPr>
              <a:xfrm>
                <a:off x="3792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36" name="Rectangle 7035"/>
              <p:cNvSpPr/>
              <p:nvPr/>
            </p:nvSpPr>
            <p:spPr>
              <a:xfrm>
                <a:off x="4554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37" name="Rectangle 7036"/>
              <p:cNvSpPr/>
              <p:nvPr/>
            </p:nvSpPr>
            <p:spPr>
              <a:xfrm>
                <a:off x="531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38" name="Rectangle 7037"/>
              <p:cNvSpPr/>
              <p:nvPr/>
            </p:nvSpPr>
            <p:spPr>
              <a:xfrm>
                <a:off x="607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39" name="Rectangle 7038"/>
              <p:cNvSpPr/>
              <p:nvPr/>
            </p:nvSpPr>
            <p:spPr>
              <a:xfrm>
                <a:off x="684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40" name="Rectangle 7039"/>
              <p:cNvSpPr/>
              <p:nvPr/>
            </p:nvSpPr>
            <p:spPr>
              <a:xfrm>
                <a:off x="7620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41" name="Rectangle 7040"/>
              <p:cNvSpPr/>
              <p:nvPr/>
            </p:nvSpPr>
            <p:spPr>
              <a:xfrm>
                <a:off x="8382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42" name="Rectangle 7041"/>
              <p:cNvSpPr/>
              <p:nvPr/>
            </p:nvSpPr>
            <p:spPr>
              <a:xfrm>
                <a:off x="9144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43" name="Rectangle 7042"/>
              <p:cNvSpPr/>
              <p:nvPr/>
            </p:nvSpPr>
            <p:spPr>
              <a:xfrm>
                <a:off x="9906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44" name="Rectangle 7043"/>
              <p:cNvSpPr/>
              <p:nvPr/>
            </p:nvSpPr>
            <p:spPr>
              <a:xfrm>
                <a:off x="10696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45" name="Rectangle 7044"/>
              <p:cNvSpPr/>
              <p:nvPr/>
            </p:nvSpPr>
            <p:spPr>
              <a:xfrm>
                <a:off x="11458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46" name="Rectangle 7045"/>
              <p:cNvSpPr/>
              <p:nvPr/>
            </p:nvSpPr>
            <p:spPr>
              <a:xfrm>
                <a:off x="12220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47" name="Rectangle 7046"/>
              <p:cNvSpPr/>
              <p:nvPr/>
            </p:nvSpPr>
            <p:spPr>
              <a:xfrm>
                <a:off x="12982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48" name="Rectangle 7047"/>
              <p:cNvSpPr/>
              <p:nvPr/>
            </p:nvSpPr>
            <p:spPr>
              <a:xfrm>
                <a:off x="148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49" name="Rectangle 7048"/>
              <p:cNvSpPr/>
              <p:nvPr/>
            </p:nvSpPr>
            <p:spPr>
              <a:xfrm>
                <a:off x="225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50" name="Rectangle 7049"/>
              <p:cNvSpPr/>
              <p:nvPr/>
            </p:nvSpPr>
            <p:spPr>
              <a:xfrm>
                <a:off x="301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51" name="Rectangle 7050"/>
              <p:cNvSpPr/>
              <p:nvPr/>
            </p:nvSpPr>
            <p:spPr>
              <a:xfrm>
                <a:off x="3775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52" name="Rectangle 7051"/>
              <p:cNvSpPr/>
              <p:nvPr/>
            </p:nvSpPr>
            <p:spPr>
              <a:xfrm>
                <a:off x="4537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53" name="Rectangle 7052"/>
              <p:cNvSpPr/>
              <p:nvPr/>
            </p:nvSpPr>
            <p:spPr>
              <a:xfrm>
                <a:off x="529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54" name="Rectangle 7053"/>
              <p:cNvSpPr/>
              <p:nvPr/>
            </p:nvSpPr>
            <p:spPr>
              <a:xfrm>
                <a:off x="606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55" name="Rectangle 7054"/>
              <p:cNvSpPr/>
              <p:nvPr/>
            </p:nvSpPr>
            <p:spPr>
              <a:xfrm>
                <a:off x="682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56" name="Rectangle 7055"/>
              <p:cNvSpPr/>
              <p:nvPr/>
            </p:nvSpPr>
            <p:spPr>
              <a:xfrm>
                <a:off x="7602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57" name="Rectangle 7056"/>
              <p:cNvSpPr/>
              <p:nvPr/>
            </p:nvSpPr>
            <p:spPr>
              <a:xfrm>
                <a:off x="8364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58" name="Rectangle 7057"/>
              <p:cNvSpPr/>
              <p:nvPr/>
            </p:nvSpPr>
            <p:spPr>
              <a:xfrm>
                <a:off x="9126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59" name="Rectangle 7058"/>
              <p:cNvSpPr/>
              <p:nvPr/>
            </p:nvSpPr>
            <p:spPr>
              <a:xfrm>
                <a:off x="9888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60" name="Rectangle 7059"/>
              <p:cNvSpPr/>
              <p:nvPr/>
            </p:nvSpPr>
            <p:spPr>
              <a:xfrm>
                <a:off x="10679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61" name="Rectangle 7060"/>
              <p:cNvSpPr/>
              <p:nvPr/>
            </p:nvSpPr>
            <p:spPr>
              <a:xfrm>
                <a:off x="11441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62" name="Rectangle 7061"/>
              <p:cNvSpPr/>
              <p:nvPr/>
            </p:nvSpPr>
            <p:spPr>
              <a:xfrm>
                <a:off x="12203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63" name="Rectangle 7062"/>
              <p:cNvSpPr/>
              <p:nvPr/>
            </p:nvSpPr>
            <p:spPr>
              <a:xfrm>
                <a:off x="12965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64" name="Rectangle 7063"/>
              <p:cNvSpPr/>
              <p:nvPr/>
            </p:nvSpPr>
            <p:spPr>
              <a:xfrm>
                <a:off x="148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65" name="Rectangle 7064"/>
              <p:cNvSpPr/>
              <p:nvPr/>
            </p:nvSpPr>
            <p:spPr>
              <a:xfrm>
                <a:off x="225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66" name="Rectangle 7065"/>
              <p:cNvSpPr/>
              <p:nvPr/>
            </p:nvSpPr>
            <p:spPr>
              <a:xfrm>
                <a:off x="301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67" name="Rectangle 7066"/>
              <p:cNvSpPr/>
              <p:nvPr/>
            </p:nvSpPr>
            <p:spPr>
              <a:xfrm>
                <a:off x="3775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68" name="Rectangle 7067"/>
              <p:cNvSpPr/>
              <p:nvPr/>
            </p:nvSpPr>
            <p:spPr>
              <a:xfrm>
                <a:off x="4537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69" name="Rectangle 7068"/>
              <p:cNvSpPr/>
              <p:nvPr/>
            </p:nvSpPr>
            <p:spPr>
              <a:xfrm>
                <a:off x="529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70" name="Rectangle 7069"/>
              <p:cNvSpPr/>
              <p:nvPr/>
            </p:nvSpPr>
            <p:spPr>
              <a:xfrm>
                <a:off x="606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71" name="Rectangle 7070"/>
              <p:cNvSpPr/>
              <p:nvPr/>
            </p:nvSpPr>
            <p:spPr>
              <a:xfrm>
                <a:off x="682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72" name="Rectangle 7071"/>
              <p:cNvSpPr/>
              <p:nvPr/>
            </p:nvSpPr>
            <p:spPr>
              <a:xfrm>
                <a:off x="7602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73" name="Rectangle 7072"/>
              <p:cNvSpPr/>
              <p:nvPr/>
            </p:nvSpPr>
            <p:spPr>
              <a:xfrm>
                <a:off x="8364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74" name="Rectangle 7073"/>
              <p:cNvSpPr/>
              <p:nvPr/>
            </p:nvSpPr>
            <p:spPr>
              <a:xfrm>
                <a:off x="9126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75" name="Rectangle 7074"/>
              <p:cNvSpPr/>
              <p:nvPr/>
            </p:nvSpPr>
            <p:spPr>
              <a:xfrm>
                <a:off x="9888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76" name="Rectangle 7075"/>
              <p:cNvSpPr/>
              <p:nvPr/>
            </p:nvSpPr>
            <p:spPr>
              <a:xfrm>
                <a:off x="10679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77" name="Rectangle 7076"/>
              <p:cNvSpPr/>
              <p:nvPr/>
            </p:nvSpPr>
            <p:spPr>
              <a:xfrm>
                <a:off x="11441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78" name="Rectangle 7077"/>
              <p:cNvSpPr/>
              <p:nvPr/>
            </p:nvSpPr>
            <p:spPr>
              <a:xfrm>
                <a:off x="12203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79" name="Rectangle 7078"/>
              <p:cNvSpPr/>
              <p:nvPr/>
            </p:nvSpPr>
            <p:spPr>
              <a:xfrm>
                <a:off x="12965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80" name="Rectangle 7079"/>
              <p:cNvSpPr/>
              <p:nvPr/>
            </p:nvSpPr>
            <p:spPr>
              <a:xfrm>
                <a:off x="148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81" name="Rectangle 7080"/>
              <p:cNvSpPr/>
              <p:nvPr/>
            </p:nvSpPr>
            <p:spPr>
              <a:xfrm>
                <a:off x="225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82" name="Rectangle 7081"/>
              <p:cNvSpPr/>
              <p:nvPr/>
            </p:nvSpPr>
            <p:spPr>
              <a:xfrm>
                <a:off x="301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83" name="Rectangle 7082"/>
              <p:cNvSpPr/>
              <p:nvPr/>
            </p:nvSpPr>
            <p:spPr>
              <a:xfrm>
                <a:off x="3775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84" name="Rectangle 7083"/>
              <p:cNvSpPr/>
              <p:nvPr/>
            </p:nvSpPr>
            <p:spPr>
              <a:xfrm>
                <a:off x="4537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85" name="Rectangle 7084"/>
              <p:cNvSpPr/>
              <p:nvPr/>
            </p:nvSpPr>
            <p:spPr>
              <a:xfrm>
                <a:off x="529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86" name="Rectangle 7085"/>
              <p:cNvSpPr/>
              <p:nvPr/>
            </p:nvSpPr>
            <p:spPr>
              <a:xfrm>
                <a:off x="606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87" name="Rectangle 7086"/>
              <p:cNvSpPr/>
              <p:nvPr/>
            </p:nvSpPr>
            <p:spPr>
              <a:xfrm>
                <a:off x="682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88" name="Rectangle 7087"/>
              <p:cNvSpPr/>
              <p:nvPr/>
            </p:nvSpPr>
            <p:spPr>
              <a:xfrm>
                <a:off x="7602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89" name="Rectangle 7088"/>
              <p:cNvSpPr/>
              <p:nvPr/>
            </p:nvSpPr>
            <p:spPr>
              <a:xfrm>
                <a:off x="8364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90" name="Rectangle 7089"/>
              <p:cNvSpPr/>
              <p:nvPr/>
            </p:nvSpPr>
            <p:spPr>
              <a:xfrm>
                <a:off x="9126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91" name="Rectangle 7090"/>
              <p:cNvSpPr/>
              <p:nvPr/>
            </p:nvSpPr>
            <p:spPr>
              <a:xfrm>
                <a:off x="9888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92" name="Rectangle 7091"/>
              <p:cNvSpPr/>
              <p:nvPr/>
            </p:nvSpPr>
            <p:spPr>
              <a:xfrm>
                <a:off x="10679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93" name="Rectangle 7092"/>
              <p:cNvSpPr/>
              <p:nvPr/>
            </p:nvSpPr>
            <p:spPr>
              <a:xfrm>
                <a:off x="11441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94" name="Rectangle 7093"/>
              <p:cNvSpPr/>
              <p:nvPr/>
            </p:nvSpPr>
            <p:spPr>
              <a:xfrm>
                <a:off x="12203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95" name="Rectangle 7094"/>
              <p:cNvSpPr/>
              <p:nvPr/>
            </p:nvSpPr>
            <p:spPr>
              <a:xfrm>
                <a:off x="12965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96" name="Rectangle 7095"/>
              <p:cNvSpPr/>
              <p:nvPr/>
            </p:nvSpPr>
            <p:spPr>
              <a:xfrm>
                <a:off x="148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97" name="Rectangle 7096"/>
              <p:cNvSpPr/>
              <p:nvPr/>
            </p:nvSpPr>
            <p:spPr>
              <a:xfrm>
                <a:off x="225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98" name="Rectangle 7097"/>
              <p:cNvSpPr/>
              <p:nvPr/>
            </p:nvSpPr>
            <p:spPr>
              <a:xfrm>
                <a:off x="301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99" name="Rectangle 7098"/>
              <p:cNvSpPr/>
              <p:nvPr/>
            </p:nvSpPr>
            <p:spPr>
              <a:xfrm>
                <a:off x="3775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00" name="Rectangle 7099"/>
              <p:cNvSpPr/>
              <p:nvPr/>
            </p:nvSpPr>
            <p:spPr>
              <a:xfrm>
                <a:off x="4537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01" name="Rectangle 7100"/>
              <p:cNvSpPr/>
              <p:nvPr/>
            </p:nvSpPr>
            <p:spPr>
              <a:xfrm>
                <a:off x="529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02" name="Rectangle 7101"/>
              <p:cNvSpPr/>
              <p:nvPr/>
            </p:nvSpPr>
            <p:spPr>
              <a:xfrm>
                <a:off x="606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03" name="Rectangle 7102"/>
              <p:cNvSpPr/>
              <p:nvPr/>
            </p:nvSpPr>
            <p:spPr>
              <a:xfrm>
                <a:off x="682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04" name="Rectangle 7103"/>
              <p:cNvSpPr/>
              <p:nvPr/>
            </p:nvSpPr>
            <p:spPr>
              <a:xfrm>
                <a:off x="7602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05" name="Rectangle 7104"/>
              <p:cNvSpPr/>
              <p:nvPr/>
            </p:nvSpPr>
            <p:spPr>
              <a:xfrm>
                <a:off x="8364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06" name="Rectangle 7105"/>
              <p:cNvSpPr/>
              <p:nvPr/>
            </p:nvSpPr>
            <p:spPr>
              <a:xfrm>
                <a:off x="9126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07" name="Rectangle 7106"/>
              <p:cNvSpPr/>
              <p:nvPr/>
            </p:nvSpPr>
            <p:spPr>
              <a:xfrm>
                <a:off x="9888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08" name="Rectangle 7107"/>
              <p:cNvSpPr/>
              <p:nvPr/>
            </p:nvSpPr>
            <p:spPr>
              <a:xfrm>
                <a:off x="10679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09" name="Rectangle 7108"/>
              <p:cNvSpPr/>
              <p:nvPr/>
            </p:nvSpPr>
            <p:spPr>
              <a:xfrm>
                <a:off x="11441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10" name="Rectangle 7109"/>
              <p:cNvSpPr/>
              <p:nvPr/>
            </p:nvSpPr>
            <p:spPr>
              <a:xfrm>
                <a:off x="12203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11" name="Rectangle 7110"/>
              <p:cNvSpPr/>
              <p:nvPr/>
            </p:nvSpPr>
            <p:spPr>
              <a:xfrm>
                <a:off x="12965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12" name="Rectangle 7111"/>
              <p:cNvSpPr/>
              <p:nvPr/>
            </p:nvSpPr>
            <p:spPr>
              <a:xfrm>
                <a:off x="150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13" name="Rectangle 7112"/>
              <p:cNvSpPr/>
              <p:nvPr/>
            </p:nvSpPr>
            <p:spPr>
              <a:xfrm>
                <a:off x="226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14" name="Rectangle 7113"/>
              <p:cNvSpPr/>
              <p:nvPr/>
            </p:nvSpPr>
            <p:spPr>
              <a:xfrm>
                <a:off x="302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15" name="Rectangle 7114"/>
              <p:cNvSpPr/>
              <p:nvPr/>
            </p:nvSpPr>
            <p:spPr>
              <a:xfrm>
                <a:off x="3787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16" name="Rectangle 7115"/>
              <p:cNvSpPr/>
              <p:nvPr/>
            </p:nvSpPr>
            <p:spPr>
              <a:xfrm>
                <a:off x="4549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17" name="Rectangle 7116"/>
              <p:cNvSpPr/>
              <p:nvPr/>
            </p:nvSpPr>
            <p:spPr>
              <a:xfrm>
                <a:off x="531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18" name="Rectangle 7117"/>
              <p:cNvSpPr/>
              <p:nvPr/>
            </p:nvSpPr>
            <p:spPr>
              <a:xfrm>
                <a:off x="607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19" name="Rectangle 7118"/>
              <p:cNvSpPr/>
              <p:nvPr/>
            </p:nvSpPr>
            <p:spPr>
              <a:xfrm>
                <a:off x="683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20" name="Rectangle 7119"/>
              <p:cNvSpPr/>
              <p:nvPr/>
            </p:nvSpPr>
            <p:spPr>
              <a:xfrm>
                <a:off x="7614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21" name="Rectangle 7120"/>
              <p:cNvSpPr/>
              <p:nvPr/>
            </p:nvSpPr>
            <p:spPr>
              <a:xfrm>
                <a:off x="8376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22" name="Rectangle 7121"/>
              <p:cNvSpPr/>
              <p:nvPr/>
            </p:nvSpPr>
            <p:spPr>
              <a:xfrm>
                <a:off x="9138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23" name="Rectangle 7122"/>
              <p:cNvSpPr/>
              <p:nvPr/>
            </p:nvSpPr>
            <p:spPr>
              <a:xfrm>
                <a:off x="9900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24" name="Rectangle 7123"/>
              <p:cNvSpPr/>
              <p:nvPr/>
            </p:nvSpPr>
            <p:spPr>
              <a:xfrm>
                <a:off x="10690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25" name="Rectangle 7124"/>
              <p:cNvSpPr/>
              <p:nvPr/>
            </p:nvSpPr>
            <p:spPr>
              <a:xfrm>
                <a:off x="11452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26" name="Rectangle 7125"/>
              <p:cNvSpPr/>
              <p:nvPr/>
            </p:nvSpPr>
            <p:spPr>
              <a:xfrm>
                <a:off x="12214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27" name="Rectangle 7126"/>
              <p:cNvSpPr/>
              <p:nvPr/>
            </p:nvSpPr>
            <p:spPr>
              <a:xfrm>
                <a:off x="12976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28" name="Rectangle 7127"/>
              <p:cNvSpPr/>
              <p:nvPr/>
            </p:nvSpPr>
            <p:spPr>
              <a:xfrm>
                <a:off x="150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29" name="Rectangle 7128"/>
              <p:cNvSpPr/>
              <p:nvPr/>
            </p:nvSpPr>
            <p:spPr>
              <a:xfrm>
                <a:off x="226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30" name="Rectangle 7129"/>
              <p:cNvSpPr/>
              <p:nvPr/>
            </p:nvSpPr>
            <p:spPr>
              <a:xfrm>
                <a:off x="302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31" name="Rectangle 7130"/>
              <p:cNvSpPr/>
              <p:nvPr/>
            </p:nvSpPr>
            <p:spPr>
              <a:xfrm>
                <a:off x="3787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32" name="Rectangle 7131"/>
              <p:cNvSpPr/>
              <p:nvPr/>
            </p:nvSpPr>
            <p:spPr>
              <a:xfrm>
                <a:off x="4549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33" name="Rectangle 7132"/>
              <p:cNvSpPr/>
              <p:nvPr/>
            </p:nvSpPr>
            <p:spPr>
              <a:xfrm>
                <a:off x="531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34" name="Rectangle 7133"/>
              <p:cNvSpPr/>
              <p:nvPr/>
            </p:nvSpPr>
            <p:spPr>
              <a:xfrm>
                <a:off x="607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35" name="Rectangle 7134"/>
              <p:cNvSpPr/>
              <p:nvPr/>
            </p:nvSpPr>
            <p:spPr>
              <a:xfrm>
                <a:off x="683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36" name="Rectangle 7135"/>
              <p:cNvSpPr/>
              <p:nvPr/>
            </p:nvSpPr>
            <p:spPr>
              <a:xfrm>
                <a:off x="7614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37" name="Rectangle 7136"/>
              <p:cNvSpPr/>
              <p:nvPr/>
            </p:nvSpPr>
            <p:spPr>
              <a:xfrm>
                <a:off x="8376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38" name="Rectangle 7137"/>
              <p:cNvSpPr/>
              <p:nvPr/>
            </p:nvSpPr>
            <p:spPr>
              <a:xfrm>
                <a:off x="9138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39" name="Rectangle 7138"/>
              <p:cNvSpPr/>
              <p:nvPr/>
            </p:nvSpPr>
            <p:spPr>
              <a:xfrm>
                <a:off x="9900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40" name="Rectangle 7139"/>
              <p:cNvSpPr/>
              <p:nvPr/>
            </p:nvSpPr>
            <p:spPr>
              <a:xfrm>
                <a:off x="10690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41" name="Rectangle 7140"/>
              <p:cNvSpPr/>
              <p:nvPr/>
            </p:nvSpPr>
            <p:spPr>
              <a:xfrm>
                <a:off x="11452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42" name="Rectangle 7141"/>
              <p:cNvSpPr/>
              <p:nvPr/>
            </p:nvSpPr>
            <p:spPr>
              <a:xfrm>
                <a:off x="12214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43" name="Rectangle 7142"/>
              <p:cNvSpPr/>
              <p:nvPr/>
            </p:nvSpPr>
            <p:spPr>
              <a:xfrm>
                <a:off x="12976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44" name="Rectangle 7143"/>
              <p:cNvSpPr/>
              <p:nvPr/>
            </p:nvSpPr>
            <p:spPr>
              <a:xfrm>
                <a:off x="150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45" name="Rectangle 7144"/>
              <p:cNvSpPr/>
              <p:nvPr/>
            </p:nvSpPr>
            <p:spPr>
              <a:xfrm>
                <a:off x="226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46" name="Rectangle 7145"/>
              <p:cNvSpPr/>
              <p:nvPr/>
            </p:nvSpPr>
            <p:spPr>
              <a:xfrm>
                <a:off x="302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47" name="Rectangle 7146"/>
              <p:cNvSpPr/>
              <p:nvPr/>
            </p:nvSpPr>
            <p:spPr>
              <a:xfrm>
                <a:off x="3787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48" name="Rectangle 7147"/>
              <p:cNvSpPr/>
              <p:nvPr/>
            </p:nvSpPr>
            <p:spPr>
              <a:xfrm>
                <a:off x="4549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49" name="Rectangle 7148"/>
              <p:cNvSpPr/>
              <p:nvPr/>
            </p:nvSpPr>
            <p:spPr>
              <a:xfrm>
                <a:off x="531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50" name="Rectangle 7149"/>
              <p:cNvSpPr/>
              <p:nvPr/>
            </p:nvSpPr>
            <p:spPr>
              <a:xfrm>
                <a:off x="607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51" name="Rectangle 7150"/>
              <p:cNvSpPr/>
              <p:nvPr/>
            </p:nvSpPr>
            <p:spPr>
              <a:xfrm>
                <a:off x="683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52" name="Rectangle 7151"/>
              <p:cNvSpPr/>
              <p:nvPr/>
            </p:nvSpPr>
            <p:spPr>
              <a:xfrm>
                <a:off x="7614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53" name="Rectangle 7152"/>
              <p:cNvSpPr/>
              <p:nvPr/>
            </p:nvSpPr>
            <p:spPr>
              <a:xfrm>
                <a:off x="8376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54" name="Rectangle 7153"/>
              <p:cNvSpPr/>
              <p:nvPr/>
            </p:nvSpPr>
            <p:spPr>
              <a:xfrm>
                <a:off x="9138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55" name="Rectangle 7154"/>
              <p:cNvSpPr/>
              <p:nvPr/>
            </p:nvSpPr>
            <p:spPr>
              <a:xfrm>
                <a:off x="9900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56" name="Rectangle 7155"/>
              <p:cNvSpPr/>
              <p:nvPr/>
            </p:nvSpPr>
            <p:spPr>
              <a:xfrm>
                <a:off x="10690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57" name="Rectangle 7156"/>
              <p:cNvSpPr/>
              <p:nvPr/>
            </p:nvSpPr>
            <p:spPr>
              <a:xfrm>
                <a:off x="11452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58" name="Rectangle 7157"/>
              <p:cNvSpPr/>
              <p:nvPr/>
            </p:nvSpPr>
            <p:spPr>
              <a:xfrm>
                <a:off x="12214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59" name="Rectangle 7158"/>
              <p:cNvSpPr/>
              <p:nvPr/>
            </p:nvSpPr>
            <p:spPr>
              <a:xfrm>
                <a:off x="12976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60" name="Rectangle 7159"/>
              <p:cNvSpPr/>
              <p:nvPr/>
            </p:nvSpPr>
            <p:spPr>
              <a:xfrm>
                <a:off x="150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61" name="Rectangle 7160"/>
              <p:cNvSpPr/>
              <p:nvPr/>
            </p:nvSpPr>
            <p:spPr>
              <a:xfrm>
                <a:off x="226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62" name="Rectangle 7161"/>
              <p:cNvSpPr/>
              <p:nvPr/>
            </p:nvSpPr>
            <p:spPr>
              <a:xfrm>
                <a:off x="302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63" name="Rectangle 7162"/>
              <p:cNvSpPr/>
              <p:nvPr/>
            </p:nvSpPr>
            <p:spPr>
              <a:xfrm>
                <a:off x="3787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64" name="Rectangle 7163"/>
              <p:cNvSpPr/>
              <p:nvPr/>
            </p:nvSpPr>
            <p:spPr>
              <a:xfrm>
                <a:off x="4549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65" name="Rectangle 7164"/>
              <p:cNvSpPr/>
              <p:nvPr/>
            </p:nvSpPr>
            <p:spPr>
              <a:xfrm>
                <a:off x="531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66" name="Rectangle 7165"/>
              <p:cNvSpPr/>
              <p:nvPr/>
            </p:nvSpPr>
            <p:spPr>
              <a:xfrm>
                <a:off x="607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67" name="Rectangle 7166"/>
              <p:cNvSpPr/>
              <p:nvPr/>
            </p:nvSpPr>
            <p:spPr>
              <a:xfrm>
                <a:off x="683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68" name="Rectangle 7167"/>
              <p:cNvSpPr/>
              <p:nvPr/>
            </p:nvSpPr>
            <p:spPr>
              <a:xfrm>
                <a:off x="7614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69" name="Rectangle 7168"/>
              <p:cNvSpPr/>
              <p:nvPr/>
            </p:nvSpPr>
            <p:spPr>
              <a:xfrm>
                <a:off x="8376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70" name="Rectangle 7169"/>
              <p:cNvSpPr/>
              <p:nvPr/>
            </p:nvSpPr>
            <p:spPr>
              <a:xfrm>
                <a:off x="9138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71" name="Rectangle 7170"/>
              <p:cNvSpPr/>
              <p:nvPr/>
            </p:nvSpPr>
            <p:spPr>
              <a:xfrm>
                <a:off x="9900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72" name="Rectangle 7171"/>
              <p:cNvSpPr/>
              <p:nvPr/>
            </p:nvSpPr>
            <p:spPr>
              <a:xfrm>
                <a:off x="10690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73" name="Rectangle 7172"/>
              <p:cNvSpPr/>
              <p:nvPr/>
            </p:nvSpPr>
            <p:spPr>
              <a:xfrm>
                <a:off x="11452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74" name="Rectangle 7173"/>
              <p:cNvSpPr/>
              <p:nvPr/>
            </p:nvSpPr>
            <p:spPr>
              <a:xfrm>
                <a:off x="12214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75" name="Rectangle 7174"/>
              <p:cNvSpPr/>
              <p:nvPr/>
            </p:nvSpPr>
            <p:spPr>
              <a:xfrm>
                <a:off x="12976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76" name="Rectangle 7175"/>
              <p:cNvSpPr/>
              <p:nvPr/>
            </p:nvSpPr>
            <p:spPr>
              <a:xfrm>
                <a:off x="148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77" name="Rectangle 7176"/>
              <p:cNvSpPr/>
              <p:nvPr/>
            </p:nvSpPr>
            <p:spPr>
              <a:xfrm>
                <a:off x="224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78" name="Rectangle 7177"/>
              <p:cNvSpPr/>
              <p:nvPr/>
            </p:nvSpPr>
            <p:spPr>
              <a:xfrm>
                <a:off x="300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79" name="Rectangle 7178"/>
              <p:cNvSpPr/>
              <p:nvPr/>
            </p:nvSpPr>
            <p:spPr>
              <a:xfrm>
                <a:off x="3770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80" name="Rectangle 7179"/>
              <p:cNvSpPr/>
              <p:nvPr/>
            </p:nvSpPr>
            <p:spPr>
              <a:xfrm>
                <a:off x="4532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81" name="Rectangle 7180"/>
              <p:cNvSpPr/>
              <p:nvPr/>
            </p:nvSpPr>
            <p:spPr>
              <a:xfrm>
                <a:off x="529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82" name="Rectangle 7181"/>
              <p:cNvSpPr/>
              <p:nvPr/>
            </p:nvSpPr>
            <p:spPr>
              <a:xfrm>
                <a:off x="605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83" name="Rectangle 7182"/>
              <p:cNvSpPr/>
              <p:nvPr/>
            </p:nvSpPr>
            <p:spPr>
              <a:xfrm>
                <a:off x="681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84" name="Rectangle 7183"/>
              <p:cNvSpPr/>
              <p:nvPr/>
            </p:nvSpPr>
            <p:spPr>
              <a:xfrm>
                <a:off x="7597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85" name="Rectangle 7184"/>
              <p:cNvSpPr/>
              <p:nvPr/>
            </p:nvSpPr>
            <p:spPr>
              <a:xfrm>
                <a:off x="8359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86" name="Rectangle 7185"/>
              <p:cNvSpPr/>
              <p:nvPr/>
            </p:nvSpPr>
            <p:spPr>
              <a:xfrm>
                <a:off x="9121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87" name="Rectangle 7186"/>
              <p:cNvSpPr/>
              <p:nvPr/>
            </p:nvSpPr>
            <p:spPr>
              <a:xfrm>
                <a:off x="9883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88" name="Rectangle 7187"/>
              <p:cNvSpPr/>
              <p:nvPr/>
            </p:nvSpPr>
            <p:spPr>
              <a:xfrm>
                <a:off x="10673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89" name="Rectangle 7188"/>
              <p:cNvSpPr/>
              <p:nvPr/>
            </p:nvSpPr>
            <p:spPr>
              <a:xfrm>
                <a:off x="11435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90" name="Rectangle 7189"/>
              <p:cNvSpPr/>
              <p:nvPr/>
            </p:nvSpPr>
            <p:spPr>
              <a:xfrm>
                <a:off x="12197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91" name="Rectangle 7190"/>
              <p:cNvSpPr/>
              <p:nvPr/>
            </p:nvSpPr>
            <p:spPr>
              <a:xfrm>
                <a:off x="12959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92" name="Rectangle 7191"/>
              <p:cNvSpPr/>
              <p:nvPr/>
            </p:nvSpPr>
            <p:spPr>
              <a:xfrm>
                <a:off x="148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93" name="Rectangle 7192"/>
              <p:cNvSpPr/>
              <p:nvPr/>
            </p:nvSpPr>
            <p:spPr>
              <a:xfrm>
                <a:off x="224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94" name="Rectangle 7193"/>
              <p:cNvSpPr/>
              <p:nvPr/>
            </p:nvSpPr>
            <p:spPr>
              <a:xfrm>
                <a:off x="300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95" name="Rectangle 7194"/>
              <p:cNvSpPr/>
              <p:nvPr/>
            </p:nvSpPr>
            <p:spPr>
              <a:xfrm>
                <a:off x="3770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96" name="Rectangle 7195"/>
              <p:cNvSpPr/>
              <p:nvPr/>
            </p:nvSpPr>
            <p:spPr>
              <a:xfrm>
                <a:off x="4532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97" name="Rectangle 7196"/>
              <p:cNvSpPr/>
              <p:nvPr/>
            </p:nvSpPr>
            <p:spPr>
              <a:xfrm>
                <a:off x="529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98" name="Rectangle 7197"/>
              <p:cNvSpPr/>
              <p:nvPr/>
            </p:nvSpPr>
            <p:spPr>
              <a:xfrm>
                <a:off x="605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99" name="Rectangle 7198"/>
              <p:cNvSpPr/>
              <p:nvPr/>
            </p:nvSpPr>
            <p:spPr>
              <a:xfrm>
                <a:off x="681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00" name="Rectangle 7199"/>
              <p:cNvSpPr/>
              <p:nvPr/>
            </p:nvSpPr>
            <p:spPr>
              <a:xfrm>
                <a:off x="7597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01" name="Rectangle 7200"/>
              <p:cNvSpPr/>
              <p:nvPr/>
            </p:nvSpPr>
            <p:spPr>
              <a:xfrm>
                <a:off x="8359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02" name="Rectangle 7201"/>
              <p:cNvSpPr/>
              <p:nvPr/>
            </p:nvSpPr>
            <p:spPr>
              <a:xfrm>
                <a:off x="9121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03" name="Rectangle 7202"/>
              <p:cNvSpPr/>
              <p:nvPr/>
            </p:nvSpPr>
            <p:spPr>
              <a:xfrm>
                <a:off x="9883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04" name="Rectangle 7203"/>
              <p:cNvSpPr/>
              <p:nvPr/>
            </p:nvSpPr>
            <p:spPr>
              <a:xfrm>
                <a:off x="10673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05" name="Rectangle 7204"/>
              <p:cNvSpPr/>
              <p:nvPr/>
            </p:nvSpPr>
            <p:spPr>
              <a:xfrm>
                <a:off x="11435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06" name="Rectangle 7205"/>
              <p:cNvSpPr/>
              <p:nvPr/>
            </p:nvSpPr>
            <p:spPr>
              <a:xfrm>
                <a:off x="12197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07" name="Rectangle 7206"/>
              <p:cNvSpPr/>
              <p:nvPr/>
            </p:nvSpPr>
            <p:spPr>
              <a:xfrm>
                <a:off x="12959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08" name="Rectangle 7207"/>
              <p:cNvSpPr/>
              <p:nvPr/>
            </p:nvSpPr>
            <p:spPr>
              <a:xfrm>
                <a:off x="148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09" name="Rectangle 7208"/>
              <p:cNvSpPr/>
              <p:nvPr/>
            </p:nvSpPr>
            <p:spPr>
              <a:xfrm>
                <a:off x="224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10" name="Rectangle 7209"/>
              <p:cNvSpPr/>
              <p:nvPr/>
            </p:nvSpPr>
            <p:spPr>
              <a:xfrm>
                <a:off x="300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11" name="Rectangle 7210"/>
              <p:cNvSpPr/>
              <p:nvPr/>
            </p:nvSpPr>
            <p:spPr>
              <a:xfrm>
                <a:off x="3770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12" name="Rectangle 7211"/>
              <p:cNvSpPr/>
              <p:nvPr/>
            </p:nvSpPr>
            <p:spPr>
              <a:xfrm>
                <a:off x="4532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13" name="Rectangle 7212"/>
              <p:cNvSpPr/>
              <p:nvPr/>
            </p:nvSpPr>
            <p:spPr>
              <a:xfrm>
                <a:off x="529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14" name="Rectangle 7213"/>
              <p:cNvSpPr/>
              <p:nvPr/>
            </p:nvSpPr>
            <p:spPr>
              <a:xfrm>
                <a:off x="605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15" name="Rectangle 7214"/>
              <p:cNvSpPr/>
              <p:nvPr/>
            </p:nvSpPr>
            <p:spPr>
              <a:xfrm>
                <a:off x="681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16" name="Rectangle 7215"/>
              <p:cNvSpPr/>
              <p:nvPr/>
            </p:nvSpPr>
            <p:spPr>
              <a:xfrm>
                <a:off x="7597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17" name="Rectangle 7216"/>
              <p:cNvSpPr/>
              <p:nvPr/>
            </p:nvSpPr>
            <p:spPr>
              <a:xfrm>
                <a:off x="8359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18" name="Rectangle 7217"/>
              <p:cNvSpPr/>
              <p:nvPr/>
            </p:nvSpPr>
            <p:spPr>
              <a:xfrm>
                <a:off x="9121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19" name="Rectangle 7218"/>
              <p:cNvSpPr/>
              <p:nvPr/>
            </p:nvSpPr>
            <p:spPr>
              <a:xfrm>
                <a:off x="9883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20" name="Rectangle 7219"/>
              <p:cNvSpPr/>
              <p:nvPr/>
            </p:nvSpPr>
            <p:spPr>
              <a:xfrm>
                <a:off x="10673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21" name="Rectangle 7220"/>
              <p:cNvSpPr/>
              <p:nvPr/>
            </p:nvSpPr>
            <p:spPr>
              <a:xfrm>
                <a:off x="11435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22" name="Rectangle 7221"/>
              <p:cNvSpPr/>
              <p:nvPr/>
            </p:nvSpPr>
            <p:spPr>
              <a:xfrm>
                <a:off x="12197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23" name="Rectangle 7222"/>
              <p:cNvSpPr/>
              <p:nvPr/>
            </p:nvSpPr>
            <p:spPr>
              <a:xfrm>
                <a:off x="12959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24" name="Rectangle 7223"/>
              <p:cNvSpPr/>
              <p:nvPr/>
            </p:nvSpPr>
            <p:spPr>
              <a:xfrm>
                <a:off x="148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25" name="Rectangle 7224"/>
              <p:cNvSpPr/>
              <p:nvPr/>
            </p:nvSpPr>
            <p:spPr>
              <a:xfrm>
                <a:off x="224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26" name="Rectangle 7225"/>
              <p:cNvSpPr/>
              <p:nvPr/>
            </p:nvSpPr>
            <p:spPr>
              <a:xfrm>
                <a:off x="300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27" name="Rectangle 7226"/>
              <p:cNvSpPr/>
              <p:nvPr/>
            </p:nvSpPr>
            <p:spPr>
              <a:xfrm>
                <a:off x="3770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28" name="Rectangle 7227"/>
              <p:cNvSpPr/>
              <p:nvPr/>
            </p:nvSpPr>
            <p:spPr>
              <a:xfrm>
                <a:off x="4532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29" name="Rectangle 7228"/>
              <p:cNvSpPr/>
              <p:nvPr/>
            </p:nvSpPr>
            <p:spPr>
              <a:xfrm>
                <a:off x="529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30" name="Rectangle 7229"/>
              <p:cNvSpPr/>
              <p:nvPr/>
            </p:nvSpPr>
            <p:spPr>
              <a:xfrm>
                <a:off x="605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31" name="Rectangle 7230"/>
              <p:cNvSpPr/>
              <p:nvPr/>
            </p:nvSpPr>
            <p:spPr>
              <a:xfrm>
                <a:off x="681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32" name="Rectangle 7231"/>
              <p:cNvSpPr/>
              <p:nvPr/>
            </p:nvSpPr>
            <p:spPr>
              <a:xfrm>
                <a:off x="7597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33" name="Rectangle 7232"/>
              <p:cNvSpPr/>
              <p:nvPr/>
            </p:nvSpPr>
            <p:spPr>
              <a:xfrm>
                <a:off x="8359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34" name="Rectangle 7233"/>
              <p:cNvSpPr/>
              <p:nvPr/>
            </p:nvSpPr>
            <p:spPr>
              <a:xfrm>
                <a:off x="9121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35" name="Rectangle 7234"/>
              <p:cNvSpPr/>
              <p:nvPr/>
            </p:nvSpPr>
            <p:spPr>
              <a:xfrm>
                <a:off x="9883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36" name="Rectangle 7235"/>
              <p:cNvSpPr/>
              <p:nvPr/>
            </p:nvSpPr>
            <p:spPr>
              <a:xfrm>
                <a:off x="10673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37" name="Rectangle 7236"/>
              <p:cNvSpPr/>
              <p:nvPr/>
            </p:nvSpPr>
            <p:spPr>
              <a:xfrm>
                <a:off x="11435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38" name="Rectangle 7237"/>
              <p:cNvSpPr/>
              <p:nvPr/>
            </p:nvSpPr>
            <p:spPr>
              <a:xfrm>
                <a:off x="12197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39" name="Rectangle 7238"/>
              <p:cNvSpPr/>
              <p:nvPr/>
            </p:nvSpPr>
            <p:spPr>
              <a:xfrm>
                <a:off x="12959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240" name="Rectangle 7239"/>
            <p:cNvSpPr/>
            <p:nvPr/>
          </p:nvSpPr>
          <p:spPr>
            <a:xfrm>
              <a:off x="2177655" y="3210854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41" name="Rectangle 7240"/>
            <p:cNvSpPr/>
            <p:nvPr/>
          </p:nvSpPr>
          <p:spPr>
            <a:xfrm>
              <a:off x="2189561" y="3210854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7242" name="Group 7241"/>
            <p:cNvGrpSpPr/>
            <p:nvPr/>
          </p:nvGrpSpPr>
          <p:grpSpPr>
            <a:xfrm>
              <a:off x="3089420" y="3210685"/>
              <a:ext cx="919518" cy="692837"/>
              <a:chOff x="148419" y="2895600"/>
              <a:chExt cx="1226024" cy="1231710"/>
            </a:xfrm>
            <a:noFill/>
          </p:grpSpPr>
          <p:sp>
            <p:nvSpPr>
              <p:cNvPr id="7243" name="Rectangle 7242"/>
              <p:cNvSpPr/>
              <p:nvPr/>
            </p:nvSpPr>
            <p:spPr>
              <a:xfrm>
                <a:off x="150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44" name="Rectangle 7243"/>
              <p:cNvSpPr/>
              <p:nvPr/>
            </p:nvSpPr>
            <p:spPr>
              <a:xfrm>
                <a:off x="226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45" name="Rectangle 7244"/>
              <p:cNvSpPr/>
              <p:nvPr/>
            </p:nvSpPr>
            <p:spPr>
              <a:xfrm>
                <a:off x="303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46" name="Rectangle 7245"/>
              <p:cNvSpPr/>
              <p:nvPr/>
            </p:nvSpPr>
            <p:spPr>
              <a:xfrm>
                <a:off x="3792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47" name="Rectangle 7246"/>
              <p:cNvSpPr/>
              <p:nvPr/>
            </p:nvSpPr>
            <p:spPr>
              <a:xfrm>
                <a:off x="4554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48" name="Rectangle 7247"/>
              <p:cNvSpPr/>
              <p:nvPr/>
            </p:nvSpPr>
            <p:spPr>
              <a:xfrm>
                <a:off x="531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49" name="Rectangle 7248"/>
              <p:cNvSpPr/>
              <p:nvPr/>
            </p:nvSpPr>
            <p:spPr>
              <a:xfrm>
                <a:off x="607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50" name="Rectangle 7249"/>
              <p:cNvSpPr/>
              <p:nvPr/>
            </p:nvSpPr>
            <p:spPr>
              <a:xfrm>
                <a:off x="684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51" name="Rectangle 7250"/>
              <p:cNvSpPr/>
              <p:nvPr/>
            </p:nvSpPr>
            <p:spPr>
              <a:xfrm>
                <a:off x="7620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52" name="Rectangle 7251"/>
              <p:cNvSpPr/>
              <p:nvPr/>
            </p:nvSpPr>
            <p:spPr>
              <a:xfrm>
                <a:off x="8382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53" name="Rectangle 7252"/>
              <p:cNvSpPr/>
              <p:nvPr/>
            </p:nvSpPr>
            <p:spPr>
              <a:xfrm>
                <a:off x="9144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54" name="Rectangle 7253"/>
              <p:cNvSpPr/>
              <p:nvPr/>
            </p:nvSpPr>
            <p:spPr>
              <a:xfrm>
                <a:off x="9906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55" name="Rectangle 7254"/>
              <p:cNvSpPr/>
              <p:nvPr/>
            </p:nvSpPr>
            <p:spPr>
              <a:xfrm>
                <a:off x="10696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56" name="Rectangle 7255"/>
              <p:cNvSpPr/>
              <p:nvPr/>
            </p:nvSpPr>
            <p:spPr>
              <a:xfrm>
                <a:off x="11458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57" name="Rectangle 7256"/>
              <p:cNvSpPr/>
              <p:nvPr/>
            </p:nvSpPr>
            <p:spPr>
              <a:xfrm>
                <a:off x="12220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58" name="Rectangle 7257"/>
              <p:cNvSpPr/>
              <p:nvPr/>
            </p:nvSpPr>
            <p:spPr>
              <a:xfrm>
                <a:off x="12982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59" name="Rectangle 7258"/>
              <p:cNvSpPr/>
              <p:nvPr/>
            </p:nvSpPr>
            <p:spPr>
              <a:xfrm>
                <a:off x="150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60" name="Rectangle 7259"/>
              <p:cNvSpPr/>
              <p:nvPr/>
            </p:nvSpPr>
            <p:spPr>
              <a:xfrm>
                <a:off x="226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61" name="Rectangle 7260"/>
              <p:cNvSpPr/>
              <p:nvPr/>
            </p:nvSpPr>
            <p:spPr>
              <a:xfrm>
                <a:off x="303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62" name="Rectangle 7261"/>
              <p:cNvSpPr/>
              <p:nvPr/>
            </p:nvSpPr>
            <p:spPr>
              <a:xfrm>
                <a:off x="3792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63" name="Rectangle 7262"/>
              <p:cNvSpPr/>
              <p:nvPr/>
            </p:nvSpPr>
            <p:spPr>
              <a:xfrm>
                <a:off x="4554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64" name="Rectangle 7263"/>
              <p:cNvSpPr/>
              <p:nvPr/>
            </p:nvSpPr>
            <p:spPr>
              <a:xfrm>
                <a:off x="531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65" name="Rectangle 7264"/>
              <p:cNvSpPr/>
              <p:nvPr/>
            </p:nvSpPr>
            <p:spPr>
              <a:xfrm>
                <a:off x="607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66" name="Rectangle 7265"/>
              <p:cNvSpPr/>
              <p:nvPr/>
            </p:nvSpPr>
            <p:spPr>
              <a:xfrm>
                <a:off x="684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67" name="Rectangle 7266"/>
              <p:cNvSpPr/>
              <p:nvPr/>
            </p:nvSpPr>
            <p:spPr>
              <a:xfrm>
                <a:off x="7620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68" name="Rectangle 7267"/>
              <p:cNvSpPr/>
              <p:nvPr/>
            </p:nvSpPr>
            <p:spPr>
              <a:xfrm>
                <a:off x="8382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69" name="Rectangle 7268"/>
              <p:cNvSpPr/>
              <p:nvPr/>
            </p:nvSpPr>
            <p:spPr>
              <a:xfrm>
                <a:off x="9144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70" name="Rectangle 7269"/>
              <p:cNvSpPr/>
              <p:nvPr/>
            </p:nvSpPr>
            <p:spPr>
              <a:xfrm>
                <a:off x="9906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71" name="Rectangle 7270"/>
              <p:cNvSpPr/>
              <p:nvPr/>
            </p:nvSpPr>
            <p:spPr>
              <a:xfrm>
                <a:off x="10696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72" name="Rectangle 7271"/>
              <p:cNvSpPr/>
              <p:nvPr/>
            </p:nvSpPr>
            <p:spPr>
              <a:xfrm>
                <a:off x="11458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73" name="Rectangle 7272"/>
              <p:cNvSpPr/>
              <p:nvPr/>
            </p:nvSpPr>
            <p:spPr>
              <a:xfrm>
                <a:off x="12220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74" name="Rectangle 7273"/>
              <p:cNvSpPr/>
              <p:nvPr/>
            </p:nvSpPr>
            <p:spPr>
              <a:xfrm>
                <a:off x="12982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75" name="Rectangle 7274"/>
              <p:cNvSpPr/>
              <p:nvPr/>
            </p:nvSpPr>
            <p:spPr>
              <a:xfrm>
                <a:off x="150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76" name="Rectangle 7275"/>
              <p:cNvSpPr/>
              <p:nvPr/>
            </p:nvSpPr>
            <p:spPr>
              <a:xfrm>
                <a:off x="226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77" name="Rectangle 7276"/>
              <p:cNvSpPr/>
              <p:nvPr/>
            </p:nvSpPr>
            <p:spPr>
              <a:xfrm>
                <a:off x="303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78" name="Rectangle 7277"/>
              <p:cNvSpPr/>
              <p:nvPr/>
            </p:nvSpPr>
            <p:spPr>
              <a:xfrm>
                <a:off x="3792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79" name="Rectangle 7278"/>
              <p:cNvSpPr/>
              <p:nvPr/>
            </p:nvSpPr>
            <p:spPr>
              <a:xfrm>
                <a:off x="4554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80" name="Rectangle 7279"/>
              <p:cNvSpPr/>
              <p:nvPr/>
            </p:nvSpPr>
            <p:spPr>
              <a:xfrm>
                <a:off x="531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81" name="Rectangle 7280"/>
              <p:cNvSpPr/>
              <p:nvPr/>
            </p:nvSpPr>
            <p:spPr>
              <a:xfrm>
                <a:off x="607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82" name="Rectangle 7281"/>
              <p:cNvSpPr/>
              <p:nvPr/>
            </p:nvSpPr>
            <p:spPr>
              <a:xfrm>
                <a:off x="684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83" name="Rectangle 7282"/>
              <p:cNvSpPr/>
              <p:nvPr/>
            </p:nvSpPr>
            <p:spPr>
              <a:xfrm>
                <a:off x="7620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84" name="Rectangle 7283"/>
              <p:cNvSpPr/>
              <p:nvPr/>
            </p:nvSpPr>
            <p:spPr>
              <a:xfrm>
                <a:off x="8382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85" name="Rectangle 7284"/>
              <p:cNvSpPr/>
              <p:nvPr/>
            </p:nvSpPr>
            <p:spPr>
              <a:xfrm>
                <a:off x="9144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86" name="Rectangle 7285"/>
              <p:cNvSpPr/>
              <p:nvPr/>
            </p:nvSpPr>
            <p:spPr>
              <a:xfrm>
                <a:off x="9906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87" name="Rectangle 7286"/>
              <p:cNvSpPr/>
              <p:nvPr/>
            </p:nvSpPr>
            <p:spPr>
              <a:xfrm>
                <a:off x="10696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88" name="Rectangle 7287"/>
              <p:cNvSpPr/>
              <p:nvPr/>
            </p:nvSpPr>
            <p:spPr>
              <a:xfrm>
                <a:off x="11458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89" name="Rectangle 7288"/>
              <p:cNvSpPr/>
              <p:nvPr/>
            </p:nvSpPr>
            <p:spPr>
              <a:xfrm>
                <a:off x="12220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90" name="Rectangle 7289"/>
              <p:cNvSpPr/>
              <p:nvPr/>
            </p:nvSpPr>
            <p:spPr>
              <a:xfrm>
                <a:off x="12982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91" name="Rectangle 7290"/>
              <p:cNvSpPr/>
              <p:nvPr/>
            </p:nvSpPr>
            <p:spPr>
              <a:xfrm>
                <a:off x="150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92" name="Rectangle 7291"/>
              <p:cNvSpPr/>
              <p:nvPr/>
            </p:nvSpPr>
            <p:spPr>
              <a:xfrm>
                <a:off x="226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93" name="Rectangle 7292"/>
              <p:cNvSpPr/>
              <p:nvPr/>
            </p:nvSpPr>
            <p:spPr>
              <a:xfrm>
                <a:off x="303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94" name="Rectangle 7293"/>
              <p:cNvSpPr/>
              <p:nvPr/>
            </p:nvSpPr>
            <p:spPr>
              <a:xfrm>
                <a:off x="3792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95" name="Rectangle 7294"/>
              <p:cNvSpPr/>
              <p:nvPr/>
            </p:nvSpPr>
            <p:spPr>
              <a:xfrm>
                <a:off x="4554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96" name="Rectangle 7295"/>
              <p:cNvSpPr/>
              <p:nvPr/>
            </p:nvSpPr>
            <p:spPr>
              <a:xfrm>
                <a:off x="531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97" name="Rectangle 7296"/>
              <p:cNvSpPr/>
              <p:nvPr/>
            </p:nvSpPr>
            <p:spPr>
              <a:xfrm>
                <a:off x="607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98" name="Rectangle 7297"/>
              <p:cNvSpPr/>
              <p:nvPr/>
            </p:nvSpPr>
            <p:spPr>
              <a:xfrm>
                <a:off x="684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99" name="Rectangle 7298"/>
              <p:cNvSpPr/>
              <p:nvPr/>
            </p:nvSpPr>
            <p:spPr>
              <a:xfrm>
                <a:off x="7620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00" name="Rectangle 7299"/>
              <p:cNvSpPr/>
              <p:nvPr/>
            </p:nvSpPr>
            <p:spPr>
              <a:xfrm>
                <a:off x="8382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01" name="Rectangle 7300"/>
              <p:cNvSpPr/>
              <p:nvPr/>
            </p:nvSpPr>
            <p:spPr>
              <a:xfrm>
                <a:off x="9144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02" name="Rectangle 7301"/>
              <p:cNvSpPr/>
              <p:nvPr/>
            </p:nvSpPr>
            <p:spPr>
              <a:xfrm>
                <a:off x="9906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03" name="Rectangle 7302"/>
              <p:cNvSpPr/>
              <p:nvPr/>
            </p:nvSpPr>
            <p:spPr>
              <a:xfrm>
                <a:off x="10696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04" name="Rectangle 7303"/>
              <p:cNvSpPr/>
              <p:nvPr/>
            </p:nvSpPr>
            <p:spPr>
              <a:xfrm>
                <a:off x="11458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05" name="Rectangle 7304"/>
              <p:cNvSpPr/>
              <p:nvPr/>
            </p:nvSpPr>
            <p:spPr>
              <a:xfrm>
                <a:off x="12220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06" name="Rectangle 7305"/>
              <p:cNvSpPr/>
              <p:nvPr/>
            </p:nvSpPr>
            <p:spPr>
              <a:xfrm>
                <a:off x="12982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07" name="Rectangle 7306"/>
              <p:cNvSpPr/>
              <p:nvPr/>
            </p:nvSpPr>
            <p:spPr>
              <a:xfrm>
                <a:off x="148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08" name="Rectangle 7307"/>
              <p:cNvSpPr/>
              <p:nvPr/>
            </p:nvSpPr>
            <p:spPr>
              <a:xfrm>
                <a:off x="225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09" name="Rectangle 7308"/>
              <p:cNvSpPr/>
              <p:nvPr/>
            </p:nvSpPr>
            <p:spPr>
              <a:xfrm>
                <a:off x="301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10" name="Rectangle 7309"/>
              <p:cNvSpPr/>
              <p:nvPr/>
            </p:nvSpPr>
            <p:spPr>
              <a:xfrm>
                <a:off x="3775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11" name="Rectangle 7310"/>
              <p:cNvSpPr/>
              <p:nvPr/>
            </p:nvSpPr>
            <p:spPr>
              <a:xfrm>
                <a:off x="4537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12" name="Rectangle 7311"/>
              <p:cNvSpPr/>
              <p:nvPr/>
            </p:nvSpPr>
            <p:spPr>
              <a:xfrm>
                <a:off x="529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13" name="Rectangle 7312"/>
              <p:cNvSpPr/>
              <p:nvPr/>
            </p:nvSpPr>
            <p:spPr>
              <a:xfrm>
                <a:off x="606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14" name="Rectangle 7313"/>
              <p:cNvSpPr/>
              <p:nvPr/>
            </p:nvSpPr>
            <p:spPr>
              <a:xfrm>
                <a:off x="682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15" name="Rectangle 7314"/>
              <p:cNvSpPr/>
              <p:nvPr/>
            </p:nvSpPr>
            <p:spPr>
              <a:xfrm>
                <a:off x="7602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16" name="Rectangle 7315"/>
              <p:cNvSpPr/>
              <p:nvPr/>
            </p:nvSpPr>
            <p:spPr>
              <a:xfrm>
                <a:off x="8364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17" name="Rectangle 7316"/>
              <p:cNvSpPr/>
              <p:nvPr/>
            </p:nvSpPr>
            <p:spPr>
              <a:xfrm>
                <a:off x="9126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18" name="Rectangle 7317"/>
              <p:cNvSpPr/>
              <p:nvPr/>
            </p:nvSpPr>
            <p:spPr>
              <a:xfrm>
                <a:off x="9888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19" name="Rectangle 7318"/>
              <p:cNvSpPr/>
              <p:nvPr/>
            </p:nvSpPr>
            <p:spPr>
              <a:xfrm>
                <a:off x="10679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20" name="Rectangle 7319"/>
              <p:cNvSpPr/>
              <p:nvPr/>
            </p:nvSpPr>
            <p:spPr>
              <a:xfrm>
                <a:off x="11441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21" name="Rectangle 7320"/>
              <p:cNvSpPr/>
              <p:nvPr/>
            </p:nvSpPr>
            <p:spPr>
              <a:xfrm>
                <a:off x="12203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22" name="Rectangle 7321"/>
              <p:cNvSpPr/>
              <p:nvPr/>
            </p:nvSpPr>
            <p:spPr>
              <a:xfrm>
                <a:off x="12965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23" name="Rectangle 7322"/>
              <p:cNvSpPr/>
              <p:nvPr/>
            </p:nvSpPr>
            <p:spPr>
              <a:xfrm>
                <a:off x="148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24" name="Rectangle 7323"/>
              <p:cNvSpPr/>
              <p:nvPr/>
            </p:nvSpPr>
            <p:spPr>
              <a:xfrm>
                <a:off x="225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25" name="Rectangle 7324"/>
              <p:cNvSpPr/>
              <p:nvPr/>
            </p:nvSpPr>
            <p:spPr>
              <a:xfrm>
                <a:off x="301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26" name="Rectangle 7325"/>
              <p:cNvSpPr/>
              <p:nvPr/>
            </p:nvSpPr>
            <p:spPr>
              <a:xfrm>
                <a:off x="3775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27" name="Rectangle 7326"/>
              <p:cNvSpPr/>
              <p:nvPr/>
            </p:nvSpPr>
            <p:spPr>
              <a:xfrm>
                <a:off x="4537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28" name="Rectangle 7327"/>
              <p:cNvSpPr/>
              <p:nvPr/>
            </p:nvSpPr>
            <p:spPr>
              <a:xfrm>
                <a:off x="529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29" name="Rectangle 7328"/>
              <p:cNvSpPr/>
              <p:nvPr/>
            </p:nvSpPr>
            <p:spPr>
              <a:xfrm>
                <a:off x="606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30" name="Rectangle 7329"/>
              <p:cNvSpPr/>
              <p:nvPr/>
            </p:nvSpPr>
            <p:spPr>
              <a:xfrm>
                <a:off x="682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31" name="Rectangle 7330"/>
              <p:cNvSpPr/>
              <p:nvPr/>
            </p:nvSpPr>
            <p:spPr>
              <a:xfrm>
                <a:off x="7602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32" name="Rectangle 7331"/>
              <p:cNvSpPr/>
              <p:nvPr/>
            </p:nvSpPr>
            <p:spPr>
              <a:xfrm>
                <a:off x="8364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33" name="Rectangle 7332"/>
              <p:cNvSpPr/>
              <p:nvPr/>
            </p:nvSpPr>
            <p:spPr>
              <a:xfrm>
                <a:off x="9126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34" name="Rectangle 7333"/>
              <p:cNvSpPr/>
              <p:nvPr/>
            </p:nvSpPr>
            <p:spPr>
              <a:xfrm>
                <a:off x="9888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35" name="Rectangle 7334"/>
              <p:cNvSpPr/>
              <p:nvPr/>
            </p:nvSpPr>
            <p:spPr>
              <a:xfrm>
                <a:off x="10679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36" name="Rectangle 7335"/>
              <p:cNvSpPr/>
              <p:nvPr/>
            </p:nvSpPr>
            <p:spPr>
              <a:xfrm>
                <a:off x="11441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37" name="Rectangle 7336"/>
              <p:cNvSpPr/>
              <p:nvPr/>
            </p:nvSpPr>
            <p:spPr>
              <a:xfrm>
                <a:off x="12203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38" name="Rectangle 7337"/>
              <p:cNvSpPr/>
              <p:nvPr/>
            </p:nvSpPr>
            <p:spPr>
              <a:xfrm>
                <a:off x="12965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39" name="Rectangle 7338"/>
              <p:cNvSpPr/>
              <p:nvPr/>
            </p:nvSpPr>
            <p:spPr>
              <a:xfrm>
                <a:off x="148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40" name="Rectangle 7339"/>
              <p:cNvSpPr/>
              <p:nvPr/>
            </p:nvSpPr>
            <p:spPr>
              <a:xfrm>
                <a:off x="225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41" name="Rectangle 7340"/>
              <p:cNvSpPr/>
              <p:nvPr/>
            </p:nvSpPr>
            <p:spPr>
              <a:xfrm>
                <a:off x="301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42" name="Rectangle 7341"/>
              <p:cNvSpPr/>
              <p:nvPr/>
            </p:nvSpPr>
            <p:spPr>
              <a:xfrm>
                <a:off x="3775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43" name="Rectangle 7342"/>
              <p:cNvSpPr/>
              <p:nvPr/>
            </p:nvSpPr>
            <p:spPr>
              <a:xfrm>
                <a:off x="4537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44" name="Rectangle 7343"/>
              <p:cNvSpPr/>
              <p:nvPr/>
            </p:nvSpPr>
            <p:spPr>
              <a:xfrm>
                <a:off x="529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45" name="Rectangle 7344"/>
              <p:cNvSpPr/>
              <p:nvPr/>
            </p:nvSpPr>
            <p:spPr>
              <a:xfrm>
                <a:off x="606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46" name="Rectangle 7345"/>
              <p:cNvSpPr/>
              <p:nvPr/>
            </p:nvSpPr>
            <p:spPr>
              <a:xfrm>
                <a:off x="682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47" name="Rectangle 7346"/>
              <p:cNvSpPr/>
              <p:nvPr/>
            </p:nvSpPr>
            <p:spPr>
              <a:xfrm>
                <a:off x="7602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48" name="Rectangle 7347"/>
              <p:cNvSpPr/>
              <p:nvPr/>
            </p:nvSpPr>
            <p:spPr>
              <a:xfrm>
                <a:off x="8364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49" name="Rectangle 7348"/>
              <p:cNvSpPr/>
              <p:nvPr/>
            </p:nvSpPr>
            <p:spPr>
              <a:xfrm>
                <a:off x="9126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50" name="Rectangle 7349"/>
              <p:cNvSpPr/>
              <p:nvPr/>
            </p:nvSpPr>
            <p:spPr>
              <a:xfrm>
                <a:off x="9888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51" name="Rectangle 7350"/>
              <p:cNvSpPr/>
              <p:nvPr/>
            </p:nvSpPr>
            <p:spPr>
              <a:xfrm>
                <a:off x="10679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52" name="Rectangle 7351"/>
              <p:cNvSpPr/>
              <p:nvPr/>
            </p:nvSpPr>
            <p:spPr>
              <a:xfrm>
                <a:off x="11441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53" name="Rectangle 7352"/>
              <p:cNvSpPr/>
              <p:nvPr/>
            </p:nvSpPr>
            <p:spPr>
              <a:xfrm>
                <a:off x="12203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54" name="Rectangle 7353"/>
              <p:cNvSpPr/>
              <p:nvPr/>
            </p:nvSpPr>
            <p:spPr>
              <a:xfrm>
                <a:off x="12965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55" name="Rectangle 7354"/>
              <p:cNvSpPr/>
              <p:nvPr/>
            </p:nvSpPr>
            <p:spPr>
              <a:xfrm>
                <a:off x="148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56" name="Rectangle 7355"/>
              <p:cNvSpPr/>
              <p:nvPr/>
            </p:nvSpPr>
            <p:spPr>
              <a:xfrm>
                <a:off x="225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57" name="Rectangle 7356"/>
              <p:cNvSpPr/>
              <p:nvPr/>
            </p:nvSpPr>
            <p:spPr>
              <a:xfrm>
                <a:off x="301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58" name="Rectangle 7357"/>
              <p:cNvSpPr/>
              <p:nvPr/>
            </p:nvSpPr>
            <p:spPr>
              <a:xfrm>
                <a:off x="3775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59" name="Rectangle 7358"/>
              <p:cNvSpPr/>
              <p:nvPr/>
            </p:nvSpPr>
            <p:spPr>
              <a:xfrm>
                <a:off x="4537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60" name="Rectangle 7359"/>
              <p:cNvSpPr/>
              <p:nvPr/>
            </p:nvSpPr>
            <p:spPr>
              <a:xfrm>
                <a:off x="529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61" name="Rectangle 7360"/>
              <p:cNvSpPr/>
              <p:nvPr/>
            </p:nvSpPr>
            <p:spPr>
              <a:xfrm>
                <a:off x="606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62" name="Rectangle 7361"/>
              <p:cNvSpPr/>
              <p:nvPr/>
            </p:nvSpPr>
            <p:spPr>
              <a:xfrm>
                <a:off x="682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63" name="Rectangle 7362"/>
              <p:cNvSpPr/>
              <p:nvPr/>
            </p:nvSpPr>
            <p:spPr>
              <a:xfrm>
                <a:off x="7602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64" name="Rectangle 7363"/>
              <p:cNvSpPr/>
              <p:nvPr/>
            </p:nvSpPr>
            <p:spPr>
              <a:xfrm>
                <a:off x="8364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65" name="Rectangle 7364"/>
              <p:cNvSpPr/>
              <p:nvPr/>
            </p:nvSpPr>
            <p:spPr>
              <a:xfrm>
                <a:off x="9126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66" name="Rectangle 7365"/>
              <p:cNvSpPr/>
              <p:nvPr/>
            </p:nvSpPr>
            <p:spPr>
              <a:xfrm>
                <a:off x="9888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67" name="Rectangle 7366"/>
              <p:cNvSpPr/>
              <p:nvPr/>
            </p:nvSpPr>
            <p:spPr>
              <a:xfrm>
                <a:off x="10679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68" name="Rectangle 7367"/>
              <p:cNvSpPr/>
              <p:nvPr/>
            </p:nvSpPr>
            <p:spPr>
              <a:xfrm>
                <a:off x="11441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69" name="Rectangle 7368"/>
              <p:cNvSpPr/>
              <p:nvPr/>
            </p:nvSpPr>
            <p:spPr>
              <a:xfrm>
                <a:off x="12203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70" name="Rectangle 7369"/>
              <p:cNvSpPr/>
              <p:nvPr/>
            </p:nvSpPr>
            <p:spPr>
              <a:xfrm>
                <a:off x="12965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71" name="Rectangle 7370"/>
              <p:cNvSpPr/>
              <p:nvPr/>
            </p:nvSpPr>
            <p:spPr>
              <a:xfrm>
                <a:off x="150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72" name="Rectangle 7371"/>
              <p:cNvSpPr/>
              <p:nvPr/>
            </p:nvSpPr>
            <p:spPr>
              <a:xfrm>
                <a:off x="226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73" name="Rectangle 7372"/>
              <p:cNvSpPr/>
              <p:nvPr/>
            </p:nvSpPr>
            <p:spPr>
              <a:xfrm>
                <a:off x="302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74" name="Rectangle 7373"/>
              <p:cNvSpPr/>
              <p:nvPr/>
            </p:nvSpPr>
            <p:spPr>
              <a:xfrm>
                <a:off x="3787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75" name="Rectangle 7374"/>
              <p:cNvSpPr/>
              <p:nvPr/>
            </p:nvSpPr>
            <p:spPr>
              <a:xfrm>
                <a:off x="4549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76" name="Rectangle 7375"/>
              <p:cNvSpPr/>
              <p:nvPr/>
            </p:nvSpPr>
            <p:spPr>
              <a:xfrm>
                <a:off x="531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77" name="Rectangle 7376"/>
              <p:cNvSpPr/>
              <p:nvPr/>
            </p:nvSpPr>
            <p:spPr>
              <a:xfrm>
                <a:off x="607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78" name="Rectangle 7377"/>
              <p:cNvSpPr/>
              <p:nvPr/>
            </p:nvSpPr>
            <p:spPr>
              <a:xfrm>
                <a:off x="683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79" name="Rectangle 7378"/>
              <p:cNvSpPr/>
              <p:nvPr/>
            </p:nvSpPr>
            <p:spPr>
              <a:xfrm>
                <a:off x="7614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80" name="Rectangle 7379"/>
              <p:cNvSpPr/>
              <p:nvPr/>
            </p:nvSpPr>
            <p:spPr>
              <a:xfrm>
                <a:off x="8376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81" name="Rectangle 7380"/>
              <p:cNvSpPr/>
              <p:nvPr/>
            </p:nvSpPr>
            <p:spPr>
              <a:xfrm>
                <a:off x="9138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82" name="Rectangle 7381"/>
              <p:cNvSpPr/>
              <p:nvPr/>
            </p:nvSpPr>
            <p:spPr>
              <a:xfrm>
                <a:off x="9900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83" name="Rectangle 7382"/>
              <p:cNvSpPr/>
              <p:nvPr/>
            </p:nvSpPr>
            <p:spPr>
              <a:xfrm>
                <a:off x="10690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84" name="Rectangle 7383"/>
              <p:cNvSpPr/>
              <p:nvPr/>
            </p:nvSpPr>
            <p:spPr>
              <a:xfrm>
                <a:off x="11452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85" name="Rectangle 7384"/>
              <p:cNvSpPr/>
              <p:nvPr/>
            </p:nvSpPr>
            <p:spPr>
              <a:xfrm>
                <a:off x="12214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86" name="Rectangle 7385"/>
              <p:cNvSpPr/>
              <p:nvPr/>
            </p:nvSpPr>
            <p:spPr>
              <a:xfrm>
                <a:off x="12976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87" name="Rectangle 7386"/>
              <p:cNvSpPr/>
              <p:nvPr/>
            </p:nvSpPr>
            <p:spPr>
              <a:xfrm>
                <a:off x="150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88" name="Rectangle 7387"/>
              <p:cNvSpPr/>
              <p:nvPr/>
            </p:nvSpPr>
            <p:spPr>
              <a:xfrm>
                <a:off x="226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89" name="Rectangle 7388"/>
              <p:cNvSpPr/>
              <p:nvPr/>
            </p:nvSpPr>
            <p:spPr>
              <a:xfrm>
                <a:off x="302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90" name="Rectangle 7389"/>
              <p:cNvSpPr/>
              <p:nvPr/>
            </p:nvSpPr>
            <p:spPr>
              <a:xfrm>
                <a:off x="3787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91" name="Rectangle 7390"/>
              <p:cNvSpPr/>
              <p:nvPr/>
            </p:nvSpPr>
            <p:spPr>
              <a:xfrm>
                <a:off x="4549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92" name="Rectangle 7391"/>
              <p:cNvSpPr/>
              <p:nvPr/>
            </p:nvSpPr>
            <p:spPr>
              <a:xfrm>
                <a:off x="531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93" name="Rectangle 7392"/>
              <p:cNvSpPr/>
              <p:nvPr/>
            </p:nvSpPr>
            <p:spPr>
              <a:xfrm>
                <a:off x="607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94" name="Rectangle 7393"/>
              <p:cNvSpPr/>
              <p:nvPr/>
            </p:nvSpPr>
            <p:spPr>
              <a:xfrm>
                <a:off x="683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95" name="Rectangle 7394"/>
              <p:cNvSpPr/>
              <p:nvPr/>
            </p:nvSpPr>
            <p:spPr>
              <a:xfrm>
                <a:off x="7614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96" name="Rectangle 7395"/>
              <p:cNvSpPr/>
              <p:nvPr/>
            </p:nvSpPr>
            <p:spPr>
              <a:xfrm>
                <a:off x="8376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97" name="Rectangle 7396"/>
              <p:cNvSpPr/>
              <p:nvPr/>
            </p:nvSpPr>
            <p:spPr>
              <a:xfrm>
                <a:off x="9138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98" name="Rectangle 7397"/>
              <p:cNvSpPr/>
              <p:nvPr/>
            </p:nvSpPr>
            <p:spPr>
              <a:xfrm>
                <a:off x="9900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99" name="Rectangle 7398"/>
              <p:cNvSpPr/>
              <p:nvPr/>
            </p:nvSpPr>
            <p:spPr>
              <a:xfrm>
                <a:off x="10690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00" name="Rectangle 7399"/>
              <p:cNvSpPr/>
              <p:nvPr/>
            </p:nvSpPr>
            <p:spPr>
              <a:xfrm>
                <a:off x="11452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01" name="Rectangle 7400"/>
              <p:cNvSpPr/>
              <p:nvPr/>
            </p:nvSpPr>
            <p:spPr>
              <a:xfrm>
                <a:off x="12214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02" name="Rectangle 7401"/>
              <p:cNvSpPr/>
              <p:nvPr/>
            </p:nvSpPr>
            <p:spPr>
              <a:xfrm>
                <a:off x="12976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03" name="Rectangle 7402"/>
              <p:cNvSpPr/>
              <p:nvPr/>
            </p:nvSpPr>
            <p:spPr>
              <a:xfrm>
                <a:off x="150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04" name="Rectangle 7403"/>
              <p:cNvSpPr/>
              <p:nvPr/>
            </p:nvSpPr>
            <p:spPr>
              <a:xfrm>
                <a:off x="226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05" name="Rectangle 7404"/>
              <p:cNvSpPr/>
              <p:nvPr/>
            </p:nvSpPr>
            <p:spPr>
              <a:xfrm>
                <a:off x="302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06" name="Rectangle 7405"/>
              <p:cNvSpPr/>
              <p:nvPr/>
            </p:nvSpPr>
            <p:spPr>
              <a:xfrm>
                <a:off x="3787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07" name="Rectangle 7406"/>
              <p:cNvSpPr/>
              <p:nvPr/>
            </p:nvSpPr>
            <p:spPr>
              <a:xfrm>
                <a:off x="4549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08" name="Rectangle 7407"/>
              <p:cNvSpPr/>
              <p:nvPr/>
            </p:nvSpPr>
            <p:spPr>
              <a:xfrm>
                <a:off x="531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09" name="Rectangle 7408"/>
              <p:cNvSpPr/>
              <p:nvPr/>
            </p:nvSpPr>
            <p:spPr>
              <a:xfrm>
                <a:off x="607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10" name="Rectangle 7409"/>
              <p:cNvSpPr/>
              <p:nvPr/>
            </p:nvSpPr>
            <p:spPr>
              <a:xfrm>
                <a:off x="683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11" name="Rectangle 7410"/>
              <p:cNvSpPr/>
              <p:nvPr/>
            </p:nvSpPr>
            <p:spPr>
              <a:xfrm>
                <a:off x="7614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12" name="Rectangle 7411"/>
              <p:cNvSpPr/>
              <p:nvPr/>
            </p:nvSpPr>
            <p:spPr>
              <a:xfrm>
                <a:off x="8376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13" name="Rectangle 7412"/>
              <p:cNvSpPr/>
              <p:nvPr/>
            </p:nvSpPr>
            <p:spPr>
              <a:xfrm>
                <a:off x="9138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14" name="Rectangle 7413"/>
              <p:cNvSpPr/>
              <p:nvPr/>
            </p:nvSpPr>
            <p:spPr>
              <a:xfrm>
                <a:off x="9900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15" name="Rectangle 7414"/>
              <p:cNvSpPr/>
              <p:nvPr/>
            </p:nvSpPr>
            <p:spPr>
              <a:xfrm>
                <a:off x="10690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16" name="Rectangle 7415"/>
              <p:cNvSpPr/>
              <p:nvPr/>
            </p:nvSpPr>
            <p:spPr>
              <a:xfrm>
                <a:off x="11452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17" name="Rectangle 7416"/>
              <p:cNvSpPr/>
              <p:nvPr/>
            </p:nvSpPr>
            <p:spPr>
              <a:xfrm>
                <a:off x="12214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18" name="Rectangle 7417"/>
              <p:cNvSpPr/>
              <p:nvPr/>
            </p:nvSpPr>
            <p:spPr>
              <a:xfrm>
                <a:off x="12976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19" name="Rectangle 7418"/>
              <p:cNvSpPr/>
              <p:nvPr/>
            </p:nvSpPr>
            <p:spPr>
              <a:xfrm>
                <a:off x="150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20" name="Rectangle 7419"/>
              <p:cNvSpPr/>
              <p:nvPr/>
            </p:nvSpPr>
            <p:spPr>
              <a:xfrm>
                <a:off x="226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21" name="Rectangle 7420"/>
              <p:cNvSpPr/>
              <p:nvPr/>
            </p:nvSpPr>
            <p:spPr>
              <a:xfrm>
                <a:off x="302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22" name="Rectangle 7421"/>
              <p:cNvSpPr/>
              <p:nvPr/>
            </p:nvSpPr>
            <p:spPr>
              <a:xfrm>
                <a:off x="3787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23" name="Rectangle 7422"/>
              <p:cNvSpPr/>
              <p:nvPr/>
            </p:nvSpPr>
            <p:spPr>
              <a:xfrm>
                <a:off x="4549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24" name="Rectangle 7423"/>
              <p:cNvSpPr/>
              <p:nvPr/>
            </p:nvSpPr>
            <p:spPr>
              <a:xfrm>
                <a:off x="531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25" name="Rectangle 7424"/>
              <p:cNvSpPr/>
              <p:nvPr/>
            </p:nvSpPr>
            <p:spPr>
              <a:xfrm>
                <a:off x="607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26" name="Rectangle 7425"/>
              <p:cNvSpPr/>
              <p:nvPr/>
            </p:nvSpPr>
            <p:spPr>
              <a:xfrm>
                <a:off x="683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27" name="Rectangle 7426"/>
              <p:cNvSpPr/>
              <p:nvPr/>
            </p:nvSpPr>
            <p:spPr>
              <a:xfrm>
                <a:off x="7614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28" name="Rectangle 7427"/>
              <p:cNvSpPr/>
              <p:nvPr/>
            </p:nvSpPr>
            <p:spPr>
              <a:xfrm>
                <a:off x="8376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29" name="Rectangle 7428"/>
              <p:cNvSpPr/>
              <p:nvPr/>
            </p:nvSpPr>
            <p:spPr>
              <a:xfrm>
                <a:off x="9138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30" name="Rectangle 7429"/>
              <p:cNvSpPr/>
              <p:nvPr/>
            </p:nvSpPr>
            <p:spPr>
              <a:xfrm>
                <a:off x="9900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31" name="Rectangle 7430"/>
              <p:cNvSpPr/>
              <p:nvPr/>
            </p:nvSpPr>
            <p:spPr>
              <a:xfrm>
                <a:off x="10690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32" name="Rectangle 7431"/>
              <p:cNvSpPr/>
              <p:nvPr/>
            </p:nvSpPr>
            <p:spPr>
              <a:xfrm>
                <a:off x="11452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33" name="Rectangle 7432"/>
              <p:cNvSpPr/>
              <p:nvPr/>
            </p:nvSpPr>
            <p:spPr>
              <a:xfrm>
                <a:off x="12214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34" name="Rectangle 7433"/>
              <p:cNvSpPr/>
              <p:nvPr/>
            </p:nvSpPr>
            <p:spPr>
              <a:xfrm>
                <a:off x="12976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35" name="Rectangle 7434"/>
              <p:cNvSpPr/>
              <p:nvPr/>
            </p:nvSpPr>
            <p:spPr>
              <a:xfrm>
                <a:off x="148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36" name="Rectangle 7435"/>
              <p:cNvSpPr/>
              <p:nvPr/>
            </p:nvSpPr>
            <p:spPr>
              <a:xfrm>
                <a:off x="224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37" name="Rectangle 7436"/>
              <p:cNvSpPr/>
              <p:nvPr/>
            </p:nvSpPr>
            <p:spPr>
              <a:xfrm>
                <a:off x="300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38" name="Rectangle 7437"/>
              <p:cNvSpPr/>
              <p:nvPr/>
            </p:nvSpPr>
            <p:spPr>
              <a:xfrm>
                <a:off x="3770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39" name="Rectangle 7438"/>
              <p:cNvSpPr/>
              <p:nvPr/>
            </p:nvSpPr>
            <p:spPr>
              <a:xfrm>
                <a:off x="4532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40" name="Rectangle 7439"/>
              <p:cNvSpPr/>
              <p:nvPr/>
            </p:nvSpPr>
            <p:spPr>
              <a:xfrm>
                <a:off x="529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41" name="Rectangle 7440"/>
              <p:cNvSpPr/>
              <p:nvPr/>
            </p:nvSpPr>
            <p:spPr>
              <a:xfrm>
                <a:off x="605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42" name="Rectangle 7441"/>
              <p:cNvSpPr/>
              <p:nvPr/>
            </p:nvSpPr>
            <p:spPr>
              <a:xfrm>
                <a:off x="681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43" name="Rectangle 7442"/>
              <p:cNvSpPr/>
              <p:nvPr/>
            </p:nvSpPr>
            <p:spPr>
              <a:xfrm>
                <a:off x="7597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44" name="Rectangle 7443"/>
              <p:cNvSpPr/>
              <p:nvPr/>
            </p:nvSpPr>
            <p:spPr>
              <a:xfrm>
                <a:off x="8359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45" name="Rectangle 7444"/>
              <p:cNvSpPr/>
              <p:nvPr/>
            </p:nvSpPr>
            <p:spPr>
              <a:xfrm>
                <a:off x="9121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46" name="Rectangle 7445"/>
              <p:cNvSpPr/>
              <p:nvPr/>
            </p:nvSpPr>
            <p:spPr>
              <a:xfrm>
                <a:off x="9883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47" name="Rectangle 7446"/>
              <p:cNvSpPr/>
              <p:nvPr/>
            </p:nvSpPr>
            <p:spPr>
              <a:xfrm>
                <a:off x="10673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48" name="Rectangle 7447"/>
              <p:cNvSpPr/>
              <p:nvPr/>
            </p:nvSpPr>
            <p:spPr>
              <a:xfrm>
                <a:off x="11435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49" name="Rectangle 7448"/>
              <p:cNvSpPr/>
              <p:nvPr/>
            </p:nvSpPr>
            <p:spPr>
              <a:xfrm>
                <a:off x="12197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50" name="Rectangle 7449"/>
              <p:cNvSpPr/>
              <p:nvPr/>
            </p:nvSpPr>
            <p:spPr>
              <a:xfrm>
                <a:off x="12959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51" name="Rectangle 7450"/>
              <p:cNvSpPr/>
              <p:nvPr/>
            </p:nvSpPr>
            <p:spPr>
              <a:xfrm>
                <a:off x="148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52" name="Rectangle 7451"/>
              <p:cNvSpPr/>
              <p:nvPr/>
            </p:nvSpPr>
            <p:spPr>
              <a:xfrm>
                <a:off x="224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53" name="Rectangle 7452"/>
              <p:cNvSpPr/>
              <p:nvPr/>
            </p:nvSpPr>
            <p:spPr>
              <a:xfrm>
                <a:off x="300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54" name="Rectangle 7453"/>
              <p:cNvSpPr/>
              <p:nvPr/>
            </p:nvSpPr>
            <p:spPr>
              <a:xfrm>
                <a:off x="3770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55" name="Rectangle 7454"/>
              <p:cNvSpPr/>
              <p:nvPr/>
            </p:nvSpPr>
            <p:spPr>
              <a:xfrm>
                <a:off x="4532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56" name="Rectangle 7455"/>
              <p:cNvSpPr/>
              <p:nvPr/>
            </p:nvSpPr>
            <p:spPr>
              <a:xfrm>
                <a:off x="529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57" name="Rectangle 7456"/>
              <p:cNvSpPr/>
              <p:nvPr/>
            </p:nvSpPr>
            <p:spPr>
              <a:xfrm>
                <a:off x="605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58" name="Rectangle 7457"/>
              <p:cNvSpPr/>
              <p:nvPr/>
            </p:nvSpPr>
            <p:spPr>
              <a:xfrm>
                <a:off x="681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59" name="Rectangle 7458"/>
              <p:cNvSpPr/>
              <p:nvPr/>
            </p:nvSpPr>
            <p:spPr>
              <a:xfrm>
                <a:off x="7597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60" name="Rectangle 7459"/>
              <p:cNvSpPr/>
              <p:nvPr/>
            </p:nvSpPr>
            <p:spPr>
              <a:xfrm>
                <a:off x="8359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61" name="Rectangle 7460"/>
              <p:cNvSpPr/>
              <p:nvPr/>
            </p:nvSpPr>
            <p:spPr>
              <a:xfrm>
                <a:off x="9121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62" name="Rectangle 7461"/>
              <p:cNvSpPr/>
              <p:nvPr/>
            </p:nvSpPr>
            <p:spPr>
              <a:xfrm>
                <a:off x="9883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63" name="Rectangle 7462"/>
              <p:cNvSpPr/>
              <p:nvPr/>
            </p:nvSpPr>
            <p:spPr>
              <a:xfrm>
                <a:off x="10673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64" name="Rectangle 7463"/>
              <p:cNvSpPr/>
              <p:nvPr/>
            </p:nvSpPr>
            <p:spPr>
              <a:xfrm>
                <a:off x="11435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65" name="Rectangle 7464"/>
              <p:cNvSpPr/>
              <p:nvPr/>
            </p:nvSpPr>
            <p:spPr>
              <a:xfrm>
                <a:off x="12197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66" name="Rectangle 7465"/>
              <p:cNvSpPr/>
              <p:nvPr/>
            </p:nvSpPr>
            <p:spPr>
              <a:xfrm>
                <a:off x="12959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67" name="Rectangle 7466"/>
              <p:cNvSpPr/>
              <p:nvPr/>
            </p:nvSpPr>
            <p:spPr>
              <a:xfrm>
                <a:off x="148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68" name="Rectangle 7467"/>
              <p:cNvSpPr/>
              <p:nvPr/>
            </p:nvSpPr>
            <p:spPr>
              <a:xfrm>
                <a:off x="224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69" name="Rectangle 7468"/>
              <p:cNvSpPr/>
              <p:nvPr/>
            </p:nvSpPr>
            <p:spPr>
              <a:xfrm>
                <a:off x="300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70" name="Rectangle 7469"/>
              <p:cNvSpPr/>
              <p:nvPr/>
            </p:nvSpPr>
            <p:spPr>
              <a:xfrm>
                <a:off x="3770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71" name="Rectangle 7470"/>
              <p:cNvSpPr/>
              <p:nvPr/>
            </p:nvSpPr>
            <p:spPr>
              <a:xfrm>
                <a:off x="4532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72" name="Rectangle 7471"/>
              <p:cNvSpPr/>
              <p:nvPr/>
            </p:nvSpPr>
            <p:spPr>
              <a:xfrm>
                <a:off x="529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73" name="Rectangle 7472"/>
              <p:cNvSpPr/>
              <p:nvPr/>
            </p:nvSpPr>
            <p:spPr>
              <a:xfrm>
                <a:off x="605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74" name="Rectangle 7473"/>
              <p:cNvSpPr/>
              <p:nvPr/>
            </p:nvSpPr>
            <p:spPr>
              <a:xfrm>
                <a:off x="681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75" name="Rectangle 7474"/>
              <p:cNvSpPr/>
              <p:nvPr/>
            </p:nvSpPr>
            <p:spPr>
              <a:xfrm>
                <a:off x="7597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76" name="Rectangle 7475"/>
              <p:cNvSpPr/>
              <p:nvPr/>
            </p:nvSpPr>
            <p:spPr>
              <a:xfrm>
                <a:off x="8359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77" name="Rectangle 7476"/>
              <p:cNvSpPr/>
              <p:nvPr/>
            </p:nvSpPr>
            <p:spPr>
              <a:xfrm>
                <a:off x="9121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78" name="Rectangle 7477"/>
              <p:cNvSpPr/>
              <p:nvPr/>
            </p:nvSpPr>
            <p:spPr>
              <a:xfrm>
                <a:off x="9883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79" name="Rectangle 7478"/>
              <p:cNvSpPr/>
              <p:nvPr/>
            </p:nvSpPr>
            <p:spPr>
              <a:xfrm>
                <a:off x="10673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80" name="Rectangle 7479"/>
              <p:cNvSpPr/>
              <p:nvPr/>
            </p:nvSpPr>
            <p:spPr>
              <a:xfrm>
                <a:off x="11435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81" name="Rectangle 7480"/>
              <p:cNvSpPr/>
              <p:nvPr/>
            </p:nvSpPr>
            <p:spPr>
              <a:xfrm>
                <a:off x="12197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82" name="Rectangle 7481"/>
              <p:cNvSpPr/>
              <p:nvPr/>
            </p:nvSpPr>
            <p:spPr>
              <a:xfrm>
                <a:off x="12959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83" name="Rectangle 7482"/>
              <p:cNvSpPr/>
              <p:nvPr/>
            </p:nvSpPr>
            <p:spPr>
              <a:xfrm>
                <a:off x="148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84" name="Rectangle 7483"/>
              <p:cNvSpPr/>
              <p:nvPr/>
            </p:nvSpPr>
            <p:spPr>
              <a:xfrm>
                <a:off x="224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85" name="Rectangle 7484"/>
              <p:cNvSpPr/>
              <p:nvPr/>
            </p:nvSpPr>
            <p:spPr>
              <a:xfrm>
                <a:off x="300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86" name="Rectangle 7485"/>
              <p:cNvSpPr/>
              <p:nvPr/>
            </p:nvSpPr>
            <p:spPr>
              <a:xfrm>
                <a:off x="3770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87" name="Rectangle 7486"/>
              <p:cNvSpPr/>
              <p:nvPr/>
            </p:nvSpPr>
            <p:spPr>
              <a:xfrm>
                <a:off x="4532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88" name="Rectangle 7487"/>
              <p:cNvSpPr/>
              <p:nvPr/>
            </p:nvSpPr>
            <p:spPr>
              <a:xfrm>
                <a:off x="529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89" name="Rectangle 7488"/>
              <p:cNvSpPr/>
              <p:nvPr/>
            </p:nvSpPr>
            <p:spPr>
              <a:xfrm>
                <a:off x="605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90" name="Rectangle 7489"/>
              <p:cNvSpPr/>
              <p:nvPr/>
            </p:nvSpPr>
            <p:spPr>
              <a:xfrm>
                <a:off x="681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91" name="Rectangle 7490"/>
              <p:cNvSpPr/>
              <p:nvPr/>
            </p:nvSpPr>
            <p:spPr>
              <a:xfrm>
                <a:off x="7597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92" name="Rectangle 7491"/>
              <p:cNvSpPr/>
              <p:nvPr/>
            </p:nvSpPr>
            <p:spPr>
              <a:xfrm>
                <a:off x="8359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93" name="Rectangle 7492"/>
              <p:cNvSpPr/>
              <p:nvPr/>
            </p:nvSpPr>
            <p:spPr>
              <a:xfrm>
                <a:off x="9121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94" name="Rectangle 7493"/>
              <p:cNvSpPr/>
              <p:nvPr/>
            </p:nvSpPr>
            <p:spPr>
              <a:xfrm>
                <a:off x="9883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95" name="Rectangle 7494"/>
              <p:cNvSpPr/>
              <p:nvPr/>
            </p:nvSpPr>
            <p:spPr>
              <a:xfrm>
                <a:off x="10673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96" name="Rectangle 7495"/>
              <p:cNvSpPr/>
              <p:nvPr/>
            </p:nvSpPr>
            <p:spPr>
              <a:xfrm>
                <a:off x="11435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97" name="Rectangle 7496"/>
              <p:cNvSpPr/>
              <p:nvPr/>
            </p:nvSpPr>
            <p:spPr>
              <a:xfrm>
                <a:off x="12197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98" name="Rectangle 7497"/>
              <p:cNvSpPr/>
              <p:nvPr/>
            </p:nvSpPr>
            <p:spPr>
              <a:xfrm>
                <a:off x="12959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499" name="Rectangle 7498"/>
            <p:cNvSpPr/>
            <p:nvPr/>
          </p:nvSpPr>
          <p:spPr>
            <a:xfrm>
              <a:off x="3080148" y="3212640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500" name="Rectangle 7499"/>
            <p:cNvSpPr/>
            <p:nvPr/>
          </p:nvSpPr>
          <p:spPr>
            <a:xfrm>
              <a:off x="3092055" y="3212640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7501" name="Group 7500"/>
            <p:cNvGrpSpPr/>
            <p:nvPr/>
          </p:nvGrpSpPr>
          <p:grpSpPr>
            <a:xfrm>
              <a:off x="4029787" y="3209705"/>
              <a:ext cx="919518" cy="692837"/>
              <a:chOff x="148419" y="2895600"/>
              <a:chExt cx="1226024" cy="1231710"/>
            </a:xfrm>
            <a:noFill/>
          </p:grpSpPr>
          <p:sp>
            <p:nvSpPr>
              <p:cNvPr id="7502" name="Rectangle 7501"/>
              <p:cNvSpPr/>
              <p:nvPr/>
            </p:nvSpPr>
            <p:spPr>
              <a:xfrm>
                <a:off x="150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03" name="Rectangle 7502"/>
              <p:cNvSpPr/>
              <p:nvPr/>
            </p:nvSpPr>
            <p:spPr>
              <a:xfrm>
                <a:off x="226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04" name="Rectangle 7503"/>
              <p:cNvSpPr/>
              <p:nvPr/>
            </p:nvSpPr>
            <p:spPr>
              <a:xfrm>
                <a:off x="303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05" name="Rectangle 7504"/>
              <p:cNvSpPr/>
              <p:nvPr/>
            </p:nvSpPr>
            <p:spPr>
              <a:xfrm>
                <a:off x="3792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06" name="Rectangle 7505"/>
              <p:cNvSpPr/>
              <p:nvPr/>
            </p:nvSpPr>
            <p:spPr>
              <a:xfrm>
                <a:off x="4554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07" name="Rectangle 7506"/>
              <p:cNvSpPr/>
              <p:nvPr/>
            </p:nvSpPr>
            <p:spPr>
              <a:xfrm>
                <a:off x="531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08" name="Rectangle 7507"/>
              <p:cNvSpPr/>
              <p:nvPr/>
            </p:nvSpPr>
            <p:spPr>
              <a:xfrm>
                <a:off x="607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09" name="Rectangle 7508"/>
              <p:cNvSpPr/>
              <p:nvPr/>
            </p:nvSpPr>
            <p:spPr>
              <a:xfrm>
                <a:off x="684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10" name="Rectangle 7509"/>
              <p:cNvSpPr/>
              <p:nvPr/>
            </p:nvSpPr>
            <p:spPr>
              <a:xfrm>
                <a:off x="7620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11" name="Rectangle 7510"/>
              <p:cNvSpPr/>
              <p:nvPr/>
            </p:nvSpPr>
            <p:spPr>
              <a:xfrm>
                <a:off x="8382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12" name="Rectangle 7511"/>
              <p:cNvSpPr/>
              <p:nvPr/>
            </p:nvSpPr>
            <p:spPr>
              <a:xfrm>
                <a:off x="9144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13" name="Rectangle 7512"/>
              <p:cNvSpPr/>
              <p:nvPr/>
            </p:nvSpPr>
            <p:spPr>
              <a:xfrm>
                <a:off x="9906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14" name="Rectangle 7513"/>
              <p:cNvSpPr/>
              <p:nvPr/>
            </p:nvSpPr>
            <p:spPr>
              <a:xfrm>
                <a:off x="10696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15" name="Rectangle 7514"/>
              <p:cNvSpPr/>
              <p:nvPr/>
            </p:nvSpPr>
            <p:spPr>
              <a:xfrm>
                <a:off x="11458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16" name="Rectangle 7515"/>
              <p:cNvSpPr/>
              <p:nvPr/>
            </p:nvSpPr>
            <p:spPr>
              <a:xfrm>
                <a:off x="12220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17" name="Rectangle 7516"/>
              <p:cNvSpPr/>
              <p:nvPr/>
            </p:nvSpPr>
            <p:spPr>
              <a:xfrm>
                <a:off x="12982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18" name="Rectangle 7517"/>
              <p:cNvSpPr/>
              <p:nvPr/>
            </p:nvSpPr>
            <p:spPr>
              <a:xfrm>
                <a:off x="150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19" name="Rectangle 7518"/>
              <p:cNvSpPr/>
              <p:nvPr/>
            </p:nvSpPr>
            <p:spPr>
              <a:xfrm>
                <a:off x="226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20" name="Rectangle 7519"/>
              <p:cNvSpPr/>
              <p:nvPr/>
            </p:nvSpPr>
            <p:spPr>
              <a:xfrm>
                <a:off x="303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21" name="Rectangle 7520"/>
              <p:cNvSpPr/>
              <p:nvPr/>
            </p:nvSpPr>
            <p:spPr>
              <a:xfrm>
                <a:off x="3792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22" name="Rectangle 7521"/>
              <p:cNvSpPr/>
              <p:nvPr/>
            </p:nvSpPr>
            <p:spPr>
              <a:xfrm>
                <a:off x="4554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23" name="Rectangle 7522"/>
              <p:cNvSpPr/>
              <p:nvPr/>
            </p:nvSpPr>
            <p:spPr>
              <a:xfrm>
                <a:off x="531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24" name="Rectangle 7523"/>
              <p:cNvSpPr/>
              <p:nvPr/>
            </p:nvSpPr>
            <p:spPr>
              <a:xfrm>
                <a:off x="607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25" name="Rectangle 7524"/>
              <p:cNvSpPr/>
              <p:nvPr/>
            </p:nvSpPr>
            <p:spPr>
              <a:xfrm>
                <a:off x="684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26" name="Rectangle 7525"/>
              <p:cNvSpPr/>
              <p:nvPr/>
            </p:nvSpPr>
            <p:spPr>
              <a:xfrm>
                <a:off x="7620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27" name="Rectangle 7526"/>
              <p:cNvSpPr/>
              <p:nvPr/>
            </p:nvSpPr>
            <p:spPr>
              <a:xfrm>
                <a:off x="8382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28" name="Rectangle 7527"/>
              <p:cNvSpPr/>
              <p:nvPr/>
            </p:nvSpPr>
            <p:spPr>
              <a:xfrm>
                <a:off x="9144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29" name="Rectangle 7528"/>
              <p:cNvSpPr/>
              <p:nvPr/>
            </p:nvSpPr>
            <p:spPr>
              <a:xfrm>
                <a:off x="9906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30" name="Rectangle 7529"/>
              <p:cNvSpPr/>
              <p:nvPr/>
            </p:nvSpPr>
            <p:spPr>
              <a:xfrm>
                <a:off x="10696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31" name="Rectangle 7530"/>
              <p:cNvSpPr/>
              <p:nvPr/>
            </p:nvSpPr>
            <p:spPr>
              <a:xfrm>
                <a:off x="11458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32" name="Rectangle 7531"/>
              <p:cNvSpPr/>
              <p:nvPr/>
            </p:nvSpPr>
            <p:spPr>
              <a:xfrm>
                <a:off x="12220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33" name="Rectangle 7532"/>
              <p:cNvSpPr/>
              <p:nvPr/>
            </p:nvSpPr>
            <p:spPr>
              <a:xfrm>
                <a:off x="12982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34" name="Rectangle 7533"/>
              <p:cNvSpPr/>
              <p:nvPr/>
            </p:nvSpPr>
            <p:spPr>
              <a:xfrm>
                <a:off x="150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35" name="Rectangle 7534"/>
              <p:cNvSpPr/>
              <p:nvPr/>
            </p:nvSpPr>
            <p:spPr>
              <a:xfrm>
                <a:off x="226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36" name="Rectangle 7535"/>
              <p:cNvSpPr/>
              <p:nvPr/>
            </p:nvSpPr>
            <p:spPr>
              <a:xfrm>
                <a:off x="303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37" name="Rectangle 7536"/>
              <p:cNvSpPr/>
              <p:nvPr/>
            </p:nvSpPr>
            <p:spPr>
              <a:xfrm>
                <a:off x="3792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38" name="Rectangle 7537"/>
              <p:cNvSpPr/>
              <p:nvPr/>
            </p:nvSpPr>
            <p:spPr>
              <a:xfrm>
                <a:off x="4554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39" name="Rectangle 7538"/>
              <p:cNvSpPr/>
              <p:nvPr/>
            </p:nvSpPr>
            <p:spPr>
              <a:xfrm>
                <a:off x="531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40" name="Rectangle 7539"/>
              <p:cNvSpPr/>
              <p:nvPr/>
            </p:nvSpPr>
            <p:spPr>
              <a:xfrm>
                <a:off x="607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41" name="Rectangle 7540"/>
              <p:cNvSpPr/>
              <p:nvPr/>
            </p:nvSpPr>
            <p:spPr>
              <a:xfrm>
                <a:off x="684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42" name="Rectangle 7541"/>
              <p:cNvSpPr/>
              <p:nvPr/>
            </p:nvSpPr>
            <p:spPr>
              <a:xfrm>
                <a:off x="7620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43" name="Rectangle 7542"/>
              <p:cNvSpPr/>
              <p:nvPr/>
            </p:nvSpPr>
            <p:spPr>
              <a:xfrm>
                <a:off x="8382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44" name="Rectangle 7543"/>
              <p:cNvSpPr/>
              <p:nvPr/>
            </p:nvSpPr>
            <p:spPr>
              <a:xfrm>
                <a:off x="9144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45" name="Rectangle 7544"/>
              <p:cNvSpPr/>
              <p:nvPr/>
            </p:nvSpPr>
            <p:spPr>
              <a:xfrm>
                <a:off x="9906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46" name="Rectangle 7545"/>
              <p:cNvSpPr/>
              <p:nvPr/>
            </p:nvSpPr>
            <p:spPr>
              <a:xfrm>
                <a:off x="10696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47" name="Rectangle 7546"/>
              <p:cNvSpPr/>
              <p:nvPr/>
            </p:nvSpPr>
            <p:spPr>
              <a:xfrm>
                <a:off x="11458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48" name="Rectangle 7547"/>
              <p:cNvSpPr/>
              <p:nvPr/>
            </p:nvSpPr>
            <p:spPr>
              <a:xfrm>
                <a:off x="12220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49" name="Rectangle 7548"/>
              <p:cNvSpPr/>
              <p:nvPr/>
            </p:nvSpPr>
            <p:spPr>
              <a:xfrm>
                <a:off x="12982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50" name="Rectangle 7549"/>
              <p:cNvSpPr/>
              <p:nvPr/>
            </p:nvSpPr>
            <p:spPr>
              <a:xfrm>
                <a:off x="150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51" name="Rectangle 7550"/>
              <p:cNvSpPr/>
              <p:nvPr/>
            </p:nvSpPr>
            <p:spPr>
              <a:xfrm>
                <a:off x="226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52" name="Rectangle 7551"/>
              <p:cNvSpPr/>
              <p:nvPr/>
            </p:nvSpPr>
            <p:spPr>
              <a:xfrm>
                <a:off x="303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53" name="Rectangle 7552"/>
              <p:cNvSpPr/>
              <p:nvPr/>
            </p:nvSpPr>
            <p:spPr>
              <a:xfrm>
                <a:off x="3792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54" name="Rectangle 7553"/>
              <p:cNvSpPr/>
              <p:nvPr/>
            </p:nvSpPr>
            <p:spPr>
              <a:xfrm>
                <a:off x="4554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55" name="Rectangle 7554"/>
              <p:cNvSpPr/>
              <p:nvPr/>
            </p:nvSpPr>
            <p:spPr>
              <a:xfrm>
                <a:off x="531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56" name="Rectangle 7555"/>
              <p:cNvSpPr/>
              <p:nvPr/>
            </p:nvSpPr>
            <p:spPr>
              <a:xfrm>
                <a:off x="607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57" name="Rectangle 7556"/>
              <p:cNvSpPr/>
              <p:nvPr/>
            </p:nvSpPr>
            <p:spPr>
              <a:xfrm>
                <a:off x="684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58" name="Rectangle 7557"/>
              <p:cNvSpPr/>
              <p:nvPr/>
            </p:nvSpPr>
            <p:spPr>
              <a:xfrm>
                <a:off x="7620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59" name="Rectangle 7558"/>
              <p:cNvSpPr/>
              <p:nvPr/>
            </p:nvSpPr>
            <p:spPr>
              <a:xfrm>
                <a:off x="8382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60" name="Rectangle 7559"/>
              <p:cNvSpPr/>
              <p:nvPr/>
            </p:nvSpPr>
            <p:spPr>
              <a:xfrm>
                <a:off x="9144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61" name="Rectangle 7560"/>
              <p:cNvSpPr/>
              <p:nvPr/>
            </p:nvSpPr>
            <p:spPr>
              <a:xfrm>
                <a:off x="9906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62" name="Rectangle 7561"/>
              <p:cNvSpPr/>
              <p:nvPr/>
            </p:nvSpPr>
            <p:spPr>
              <a:xfrm>
                <a:off x="10696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63" name="Rectangle 7562"/>
              <p:cNvSpPr/>
              <p:nvPr/>
            </p:nvSpPr>
            <p:spPr>
              <a:xfrm>
                <a:off x="11458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64" name="Rectangle 7563"/>
              <p:cNvSpPr/>
              <p:nvPr/>
            </p:nvSpPr>
            <p:spPr>
              <a:xfrm>
                <a:off x="12220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65" name="Rectangle 7564"/>
              <p:cNvSpPr/>
              <p:nvPr/>
            </p:nvSpPr>
            <p:spPr>
              <a:xfrm>
                <a:off x="12982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66" name="Rectangle 7565"/>
              <p:cNvSpPr/>
              <p:nvPr/>
            </p:nvSpPr>
            <p:spPr>
              <a:xfrm>
                <a:off x="148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67" name="Rectangle 7566"/>
              <p:cNvSpPr/>
              <p:nvPr/>
            </p:nvSpPr>
            <p:spPr>
              <a:xfrm>
                <a:off x="225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68" name="Rectangle 7567"/>
              <p:cNvSpPr/>
              <p:nvPr/>
            </p:nvSpPr>
            <p:spPr>
              <a:xfrm>
                <a:off x="301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69" name="Rectangle 7568"/>
              <p:cNvSpPr/>
              <p:nvPr/>
            </p:nvSpPr>
            <p:spPr>
              <a:xfrm>
                <a:off x="3775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70" name="Rectangle 7569"/>
              <p:cNvSpPr/>
              <p:nvPr/>
            </p:nvSpPr>
            <p:spPr>
              <a:xfrm>
                <a:off x="4537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71" name="Rectangle 7570"/>
              <p:cNvSpPr/>
              <p:nvPr/>
            </p:nvSpPr>
            <p:spPr>
              <a:xfrm>
                <a:off x="529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72" name="Rectangle 7571"/>
              <p:cNvSpPr/>
              <p:nvPr/>
            </p:nvSpPr>
            <p:spPr>
              <a:xfrm>
                <a:off x="606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73" name="Rectangle 7572"/>
              <p:cNvSpPr/>
              <p:nvPr/>
            </p:nvSpPr>
            <p:spPr>
              <a:xfrm>
                <a:off x="682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74" name="Rectangle 7573"/>
              <p:cNvSpPr/>
              <p:nvPr/>
            </p:nvSpPr>
            <p:spPr>
              <a:xfrm>
                <a:off x="7602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75" name="Rectangle 7574"/>
              <p:cNvSpPr/>
              <p:nvPr/>
            </p:nvSpPr>
            <p:spPr>
              <a:xfrm>
                <a:off x="8364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76" name="Rectangle 7575"/>
              <p:cNvSpPr/>
              <p:nvPr/>
            </p:nvSpPr>
            <p:spPr>
              <a:xfrm>
                <a:off x="9126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77" name="Rectangle 7576"/>
              <p:cNvSpPr/>
              <p:nvPr/>
            </p:nvSpPr>
            <p:spPr>
              <a:xfrm>
                <a:off x="9888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78" name="Rectangle 7577"/>
              <p:cNvSpPr/>
              <p:nvPr/>
            </p:nvSpPr>
            <p:spPr>
              <a:xfrm>
                <a:off x="10679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79" name="Rectangle 7578"/>
              <p:cNvSpPr/>
              <p:nvPr/>
            </p:nvSpPr>
            <p:spPr>
              <a:xfrm>
                <a:off x="11441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80" name="Rectangle 7579"/>
              <p:cNvSpPr/>
              <p:nvPr/>
            </p:nvSpPr>
            <p:spPr>
              <a:xfrm>
                <a:off x="12203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81" name="Rectangle 7580"/>
              <p:cNvSpPr/>
              <p:nvPr/>
            </p:nvSpPr>
            <p:spPr>
              <a:xfrm>
                <a:off x="12965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82" name="Rectangle 7581"/>
              <p:cNvSpPr/>
              <p:nvPr/>
            </p:nvSpPr>
            <p:spPr>
              <a:xfrm>
                <a:off x="148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83" name="Rectangle 7582"/>
              <p:cNvSpPr/>
              <p:nvPr/>
            </p:nvSpPr>
            <p:spPr>
              <a:xfrm>
                <a:off x="225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84" name="Rectangle 7583"/>
              <p:cNvSpPr/>
              <p:nvPr/>
            </p:nvSpPr>
            <p:spPr>
              <a:xfrm>
                <a:off x="301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85" name="Rectangle 7584"/>
              <p:cNvSpPr/>
              <p:nvPr/>
            </p:nvSpPr>
            <p:spPr>
              <a:xfrm>
                <a:off x="3775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86" name="Rectangle 7585"/>
              <p:cNvSpPr/>
              <p:nvPr/>
            </p:nvSpPr>
            <p:spPr>
              <a:xfrm>
                <a:off x="4537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87" name="Rectangle 7586"/>
              <p:cNvSpPr/>
              <p:nvPr/>
            </p:nvSpPr>
            <p:spPr>
              <a:xfrm>
                <a:off x="529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88" name="Rectangle 7587"/>
              <p:cNvSpPr/>
              <p:nvPr/>
            </p:nvSpPr>
            <p:spPr>
              <a:xfrm>
                <a:off x="606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89" name="Rectangle 7588"/>
              <p:cNvSpPr/>
              <p:nvPr/>
            </p:nvSpPr>
            <p:spPr>
              <a:xfrm>
                <a:off x="682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90" name="Rectangle 7589"/>
              <p:cNvSpPr/>
              <p:nvPr/>
            </p:nvSpPr>
            <p:spPr>
              <a:xfrm>
                <a:off x="7602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91" name="Rectangle 7590"/>
              <p:cNvSpPr/>
              <p:nvPr/>
            </p:nvSpPr>
            <p:spPr>
              <a:xfrm>
                <a:off x="8364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92" name="Rectangle 7591"/>
              <p:cNvSpPr/>
              <p:nvPr/>
            </p:nvSpPr>
            <p:spPr>
              <a:xfrm>
                <a:off x="9126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93" name="Rectangle 7592"/>
              <p:cNvSpPr/>
              <p:nvPr/>
            </p:nvSpPr>
            <p:spPr>
              <a:xfrm>
                <a:off x="9888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94" name="Rectangle 7593"/>
              <p:cNvSpPr/>
              <p:nvPr/>
            </p:nvSpPr>
            <p:spPr>
              <a:xfrm>
                <a:off x="10679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95" name="Rectangle 7594"/>
              <p:cNvSpPr/>
              <p:nvPr/>
            </p:nvSpPr>
            <p:spPr>
              <a:xfrm>
                <a:off x="11441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96" name="Rectangle 7595"/>
              <p:cNvSpPr/>
              <p:nvPr/>
            </p:nvSpPr>
            <p:spPr>
              <a:xfrm>
                <a:off x="12203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97" name="Rectangle 7596"/>
              <p:cNvSpPr/>
              <p:nvPr/>
            </p:nvSpPr>
            <p:spPr>
              <a:xfrm>
                <a:off x="12965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98" name="Rectangle 7597"/>
              <p:cNvSpPr/>
              <p:nvPr/>
            </p:nvSpPr>
            <p:spPr>
              <a:xfrm>
                <a:off x="148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99" name="Rectangle 7598"/>
              <p:cNvSpPr/>
              <p:nvPr/>
            </p:nvSpPr>
            <p:spPr>
              <a:xfrm>
                <a:off x="225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00" name="Rectangle 7599"/>
              <p:cNvSpPr/>
              <p:nvPr/>
            </p:nvSpPr>
            <p:spPr>
              <a:xfrm>
                <a:off x="301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01" name="Rectangle 7600"/>
              <p:cNvSpPr/>
              <p:nvPr/>
            </p:nvSpPr>
            <p:spPr>
              <a:xfrm>
                <a:off x="3775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02" name="Rectangle 7601"/>
              <p:cNvSpPr/>
              <p:nvPr/>
            </p:nvSpPr>
            <p:spPr>
              <a:xfrm>
                <a:off x="4537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03" name="Rectangle 7602"/>
              <p:cNvSpPr/>
              <p:nvPr/>
            </p:nvSpPr>
            <p:spPr>
              <a:xfrm>
                <a:off x="529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04" name="Rectangle 7603"/>
              <p:cNvSpPr/>
              <p:nvPr/>
            </p:nvSpPr>
            <p:spPr>
              <a:xfrm>
                <a:off x="606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05" name="Rectangle 7604"/>
              <p:cNvSpPr/>
              <p:nvPr/>
            </p:nvSpPr>
            <p:spPr>
              <a:xfrm>
                <a:off x="682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06" name="Rectangle 7605"/>
              <p:cNvSpPr/>
              <p:nvPr/>
            </p:nvSpPr>
            <p:spPr>
              <a:xfrm>
                <a:off x="7602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07" name="Rectangle 7606"/>
              <p:cNvSpPr/>
              <p:nvPr/>
            </p:nvSpPr>
            <p:spPr>
              <a:xfrm>
                <a:off x="8364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08" name="Rectangle 7607"/>
              <p:cNvSpPr/>
              <p:nvPr/>
            </p:nvSpPr>
            <p:spPr>
              <a:xfrm>
                <a:off x="9126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09" name="Rectangle 7608"/>
              <p:cNvSpPr/>
              <p:nvPr/>
            </p:nvSpPr>
            <p:spPr>
              <a:xfrm>
                <a:off x="9888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10" name="Rectangle 7609"/>
              <p:cNvSpPr/>
              <p:nvPr/>
            </p:nvSpPr>
            <p:spPr>
              <a:xfrm>
                <a:off x="10679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11" name="Rectangle 7610"/>
              <p:cNvSpPr/>
              <p:nvPr/>
            </p:nvSpPr>
            <p:spPr>
              <a:xfrm>
                <a:off x="11441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12" name="Rectangle 7611"/>
              <p:cNvSpPr/>
              <p:nvPr/>
            </p:nvSpPr>
            <p:spPr>
              <a:xfrm>
                <a:off x="12203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13" name="Rectangle 7612"/>
              <p:cNvSpPr/>
              <p:nvPr/>
            </p:nvSpPr>
            <p:spPr>
              <a:xfrm>
                <a:off x="12965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14" name="Rectangle 7613"/>
              <p:cNvSpPr/>
              <p:nvPr/>
            </p:nvSpPr>
            <p:spPr>
              <a:xfrm>
                <a:off x="148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15" name="Rectangle 7614"/>
              <p:cNvSpPr/>
              <p:nvPr/>
            </p:nvSpPr>
            <p:spPr>
              <a:xfrm>
                <a:off x="225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16" name="Rectangle 7615"/>
              <p:cNvSpPr/>
              <p:nvPr/>
            </p:nvSpPr>
            <p:spPr>
              <a:xfrm>
                <a:off x="301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17" name="Rectangle 7616"/>
              <p:cNvSpPr/>
              <p:nvPr/>
            </p:nvSpPr>
            <p:spPr>
              <a:xfrm>
                <a:off x="3775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18" name="Rectangle 7617"/>
              <p:cNvSpPr/>
              <p:nvPr/>
            </p:nvSpPr>
            <p:spPr>
              <a:xfrm>
                <a:off x="4537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19" name="Rectangle 7618"/>
              <p:cNvSpPr/>
              <p:nvPr/>
            </p:nvSpPr>
            <p:spPr>
              <a:xfrm>
                <a:off x="529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20" name="Rectangle 7619"/>
              <p:cNvSpPr/>
              <p:nvPr/>
            </p:nvSpPr>
            <p:spPr>
              <a:xfrm>
                <a:off x="606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21" name="Rectangle 7620"/>
              <p:cNvSpPr/>
              <p:nvPr/>
            </p:nvSpPr>
            <p:spPr>
              <a:xfrm>
                <a:off x="682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22" name="Rectangle 7621"/>
              <p:cNvSpPr/>
              <p:nvPr/>
            </p:nvSpPr>
            <p:spPr>
              <a:xfrm>
                <a:off x="7602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23" name="Rectangle 7622"/>
              <p:cNvSpPr/>
              <p:nvPr/>
            </p:nvSpPr>
            <p:spPr>
              <a:xfrm>
                <a:off x="8364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24" name="Rectangle 7623"/>
              <p:cNvSpPr/>
              <p:nvPr/>
            </p:nvSpPr>
            <p:spPr>
              <a:xfrm>
                <a:off x="9126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25" name="Rectangle 7624"/>
              <p:cNvSpPr/>
              <p:nvPr/>
            </p:nvSpPr>
            <p:spPr>
              <a:xfrm>
                <a:off x="9888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26" name="Rectangle 7625"/>
              <p:cNvSpPr/>
              <p:nvPr/>
            </p:nvSpPr>
            <p:spPr>
              <a:xfrm>
                <a:off x="10679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27" name="Rectangle 7626"/>
              <p:cNvSpPr/>
              <p:nvPr/>
            </p:nvSpPr>
            <p:spPr>
              <a:xfrm>
                <a:off x="11441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28" name="Rectangle 7627"/>
              <p:cNvSpPr/>
              <p:nvPr/>
            </p:nvSpPr>
            <p:spPr>
              <a:xfrm>
                <a:off x="12203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29" name="Rectangle 7628"/>
              <p:cNvSpPr/>
              <p:nvPr/>
            </p:nvSpPr>
            <p:spPr>
              <a:xfrm>
                <a:off x="12965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30" name="Rectangle 7629"/>
              <p:cNvSpPr/>
              <p:nvPr/>
            </p:nvSpPr>
            <p:spPr>
              <a:xfrm>
                <a:off x="150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31" name="Rectangle 7630"/>
              <p:cNvSpPr/>
              <p:nvPr/>
            </p:nvSpPr>
            <p:spPr>
              <a:xfrm>
                <a:off x="226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32" name="Rectangle 7631"/>
              <p:cNvSpPr/>
              <p:nvPr/>
            </p:nvSpPr>
            <p:spPr>
              <a:xfrm>
                <a:off x="302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33" name="Rectangle 7632"/>
              <p:cNvSpPr/>
              <p:nvPr/>
            </p:nvSpPr>
            <p:spPr>
              <a:xfrm>
                <a:off x="3787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34" name="Rectangle 7633"/>
              <p:cNvSpPr/>
              <p:nvPr/>
            </p:nvSpPr>
            <p:spPr>
              <a:xfrm>
                <a:off x="4549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35" name="Rectangle 7634"/>
              <p:cNvSpPr/>
              <p:nvPr/>
            </p:nvSpPr>
            <p:spPr>
              <a:xfrm>
                <a:off x="531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36" name="Rectangle 7635"/>
              <p:cNvSpPr/>
              <p:nvPr/>
            </p:nvSpPr>
            <p:spPr>
              <a:xfrm>
                <a:off x="607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37" name="Rectangle 7636"/>
              <p:cNvSpPr/>
              <p:nvPr/>
            </p:nvSpPr>
            <p:spPr>
              <a:xfrm>
                <a:off x="683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38" name="Rectangle 7637"/>
              <p:cNvSpPr/>
              <p:nvPr/>
            </p:nvSpPr>
            <p:spPr>
              <a:xfrm>
                <a:off x="7614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39" name="Rectangle 7638"/>
              <p:cNvSpPr/>
              <p:nvPr/>
            </p:nvSpPr>
            <p:spPr>
              <a:xfrm>
                <a:off x="8376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40" name="Rectangle 7639"/>
              <p:cNvSpPr/>
              <p:nvPr/>
            </p:nvSpPr>
            <p:spPr>
              <a:xfrm>
                <a:off x="9138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41" name="Rectangle 7640"/>
              <p:cNvSpPr/>
              <p:nvPr/>
            </p:nvSpPr>
            <p:spPr>
              <a:xfrm>
                <a:off x="9900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42" name="Rectangle 7641"/>
              <p:cNvSpPr/>
              <p:nvPr/>
            </p:nvSpPr>
            <p:spPr>
              <a:xfrm>
                <a:off x="10690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43" name="Rectangle 7642"/>
              <p:cNvSpPr/>
              <p:nvPr/>
            </p:nvSpPr>
            <p:spPr>
              <a:xfrm>
                <a:off x="11452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44" name="Rectangle 7643"/>
              <p:cNvSpPr/>
              <p:nvPr/>
            </p:nvSpPr>
            <p:spPr>
              <a:xfrm>
                <a:off x="12214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45" name="Rectangle 7644"/>
              <p:cNvSpPr/>
              <p:nvPr/>
            </p:nvSpPr>
            <p:spPr>
              <a:xfrm>
                <a:off x="12976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46" name="Rectangle 7645"/>
              <p:cNvSpPr/>
              <p:nvPr/>
            </p:nvSpPr>
            <p:spPr>
              <a:xfrm>
                <a:off x="150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47" name="Rectangle 7646"/>
              <p:cNvSpPr/>
              <p:nvPr/>
            </p:nvSpPr>
            <p:spPr>
              <a:xfrm>
                <a:off x="226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48" name="Rectangle 7647"/>
              <p:cNvSpPr/>
              <p:nvPr/>
            </p:nvSpPr>
            <p:spPr>
              <a:xfrm>
                <a:off x="302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49" name="Rectangle 7648"/>
              <p:cNvSpPr/>
              <p:nvPr/>
            </p:nvSpPr>
            <p:spPr>
              <a:xfrm>
                <a:off x="3787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50" name="Rectangle 7649"/>
              <p:cNvSpPr/>
              <p:nvPr/>
            </p:nvSpPr>
            <p:spPr>
              <a:xfrm>
                <a:off x="4549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51" name="Rectangle 7650"/>
              <p:cNvSpPr/>
              <p:nvPr/>
            </p:nvSpPr>
            <p:spPr>
              <a:xfrm>
                <a:off x="531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52" name="Rectangle 7651"/>
              <p:cNvSpPr/>
              <p:nvPr/>
            </p:nvSpPr>
            <p:spPr>
              <a:xfrm>
                <a:off x="607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53" name="Rectangle 7652"/>
              <p:cNvSpPr/>
              <p:nvPr/>
            </p:nvSpPr>
            <p:spPr>
              <a:xfrm>
                <a:off x="683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54" name="Rectangle 7653"/>
              <p:cNvSpPr/>
              <p:nvPr/>
            </p:nvSpPr>
            <p:spPr>
              <a:xfrm>
                <a:off x="7614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55" name="Rectangle 7654"/>
              <p:cNvSpPr/>
              <p:nvPr/>
            </p:nvSpPr>
            <p:spPr>
              <a:xfrm>
                <a:off x="8376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56" name="Rectangle 7655"/>
              <p:cNvSpPr/>
              <p:nvPr/>
            </p:nvSpPr>
            <p:spPr>
              <a:xfrm>
                <a:off x="9138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57" name="Rectangle 7656"/>
              <p:cNvSpPr/>
              <p:nvPr/>
            </p:nvSpPr>
            <p:spPr>
              <a:xfrm>
                <a:off x="9900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58" name="Rectangle 7657"/>
              <p:cNvSpPr/>
              <p:nvPr/>
            </p:nvSpPr>
            <p:spPr>
              <a:xfrm>
                <a:off x="10690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59" name="Rectangle 7658"/>
              <p:cNvSpPr/>
              <p:nvPr/>
            </p:nvSpPr>
            <p:spPr>
              <a:xfrm>
                <a:off x="11452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60" name="Rectangle 7659"/>
              <p:cNvSpPr/>
              <p:nvPr/>
            </p:nvSpPr>
            <p:spPr>
              <a:xfrm>
                <a:off x="12214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61" name="Rectangle 7660"/>
              <p:cNvSpPr/>
              <p:nvPr/>
            </p:nvSpPr>
            <p:spPr>
              <a:xfrm>
                <a:off x="12976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62" name="Rectangle 7661"/>
              <p:cNvSpPr/>
              <p:nvPr/>
            </p:nvSpPr>
            <p:spPr>
              <a:xfrm>
                <a:off x="150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63" name="Rectangle 7662"/>
              <p:cNvSpPr/>
              <p:nvPr/>
            </p:nvSpPr>
            <p:spPr>
              <a:xfrm>
                <a:off x="226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64" name="Rectangle 7663"/>
              <p:cNvSpPr/>
              <p:nvPr/>
            </p:nvSpPr>
            <p:spPr>
              <a:xfrm>
                <a:off x="302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65" name="Rectangle 7664"/>
              <p:cNvSpPr/>
              <p:nvPr/>
            </p:nvSpPr>
            <p:spPr>
              <a:xfrm>
                <a:off x="3787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66" name="Rectangle 7665"/>
              <p:cNvSpPr/>
              <p:nvPr/>
            </p:nvSpPr>
            <p:spPr>
              <a:xfrm>
                <a:off x="4549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67" name="Rectangle 7666"/>
              <p:cNvSpPr/>
              <p:nvPr/>
            </p:nvSpPr>
            <p:spPr>
              <a:xfrm>
                <a:off x="531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68" name="Rectangle 7667"/>
              <p:cNvSpPr/>
              <p:nvPr/>
            </p:nvSpPr>
            <p:spPr>
              <a:xfrm>
                <a:off x="607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69" name="Rectangle 7668"/>
              <p:cNvSpPr/>
              <p:nvPr/>
            </p:nvSpPr>
            <p:spPr>
              <a:xfrm>
                <a:off x="683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70" name="Rectangle 7669"/>
              <p:cNvSpPr/>
              <p:nvPr/>
            </p:nvSpPr>
            <p:spPr>
              <a:xfrm>
                <a:off x="7614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71" name="Rectangle 7670"/>
              <p:cNvSpPr/>
              <p:nvPr/>
            </p:nvSpPr>
            <p:spPr>
              <a:xfrm>
                <a:off x="8376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72" name="Rectangle 7671"/>
              <p:cNvSpPr/>
              <p:nvPr/>
            </p:nvSpPr>
            <p:spPr>
              <a:xfrm>
                <a:off x="9138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73" name="Rectangle 7672"/>
              <p:cNvSpPr/>
              <p:nvPr/>
            </p:nvSpPr>
            <p:spPr>
              <a:xfrm>
                <a:off x="9900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74" name="Rectangle 7673"/>
              <p:cNvSpPr/>
              <p:nvPr/>
            </p:nvSpPr>
            <p:spPr>
              <a:xfrm>
                <a:off x="10690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75" name="Rectangle 7674"/>
              <p:cNvSpPr/>
              <p:nvPr/>
            </p:nvSpPr>
            <p:spPr>
              <a:xfrm>
                <a:off x="11452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76" name="Rectangle 7675"/>
              <p:cNvSpPr/>
              <p:nvPr/>
            </p:nvSpPr>
            <p:spPr>
              <a:xfrm>
                <a:off x="12214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77" name="Rectangle 7676"/>
              <p:cNvSpPr/>
              <p:nvPr/>
            </p:nvSpPr>
            <p:spPr>
              <a:xfrm>
                <a:off x="12976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78" name="Rectangle 7677"/>
              <p:cNvSpPr/>
              <p:nvPr/>
            </p:nvSpPr>
            <p:spPr>
              <a:xfrm>
                <a:off x="150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79" name="Rectangle 7678"/>
              <p:cNvSpPr/>
              <p:nvPr/>
            </p:nvSpPr>
            <p:spPr>
              <a:xfrm>
                <a:off x="226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80" name="Rectangle 7679"/>
              <p:cNvSpPr/>
              <p:nvPr/>
            </p:nvSpPr>
            <p:spPr>
              <a:xfrm>
                <a:off x="302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81" name="Rectangle 7680"/>
              <p:cNvSpPr/>
              <p:nvPr/>
            </p:nvSpPr>
            <p:spPr>
              <a:xfrm>
                <a:off x="3787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82" name="Rectangle 7681"/>
              <p:cNvSpPr/>
              <p:nvPr/>
            </p:nvSpPr>
            <p:spPr>
              <a:xfrm>
                <a:off x="4549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83" name="Rectangle 7682"/>
              <p:cNvSpPr/>
              <p:nvPr/>
            </p:nvSpPr>
            <p:spPr>
              <a:xfrm>
                <a:off x="531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84" name="Rectangle 7683"/>
              <p:cNvSpPr/>
              <p:nvPr/>
            </p:nvSpPr>
            <p:spPr>
              <a:xfrm>
                <a:off x="607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85" name="Rectangle 7684"/>
              <p:cNvSpPr/>
              <p:nvPr/>
            </p:nvSpPr>
            <p:spPr>
              <a:xfrm>
                <a:off x="683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86" name="Rectangle 7685"/>
              <p:cNvSpPr/>
              <p:nvPr/>
            </p:nvSpPr>
            <p:spPr>
              <a:xfrm>
                <a:off x="7614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87" name="Rectangle 7686"/>
              <p:cNvSpPr/>
              <p:nvPr/>
            </p:nvSpPr>
            <p:spPr>
              <a:xfrm>
                <a:off x="8376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88" name="Rectangle 7687"/>
              <p:cNvSpPr/>
              <p:nvPr/>
            </p:nvSpPr>
            <p:spPr>
              <a:xfrm>
                <a:off x="9138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89" name="Rectangle 7688"/>
              <p:cNvSpPr/>
              <p:nvPr/>
            </p:nvSpPr>
            <p:spPr>
              <a:xfrm>
                <a:off x="9900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90" name="Rectangle 7689"/>
              <p:cNvSpPr/>
              <p:nvPr/>
            </p:nvSpPr>
            <p:spPr>
              <a:xfrm>
                <a:off x="10690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91" name="Rectangle 7690"/>
              <p:cNvSpPr/>
              <p:nvPr/>
            </p:nvSpPr>
            <p:spPr>
              <a:xfrm>
                <a:off x="11452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92" name="Rectangle 7691"/>
              <p:cNvSpPr/>
              <p:nvPr/>
            </p:nvSpPr>
            <p:spPr>
              <a:xfrm>
                <a:off x="12214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93" name="Rectangle 7692"/>
              <p:cNvSpPr/>
              <p:nvPr/>
            </p:nvSpPr>
            <p:spPr>
              <a:xfrm>
                <a:off x="12976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94" name="Rectangle 7693"/>
              <p:cNvSpPr/>
              <p:nvPr/>
            </p:nvSpPr>
            <p:spPr>
              <a:xfrm>
                <a:off x="148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95" name="Rectangle 7694"/>
              <p:cNvSpPr/>
              <p:nvPr/>
            </p:nvSpPr>
            <p:spPr>
              <a:xfrm>
                <a:off x="224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96" name="Rectangle 7695"/>
              <p:cNvSpPr/>
              <p:nvPr/>
            </p:nvSpPr>
            <p:spPr>
              <a:xfrm>
                <a:off x="300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97" name="Rectangle 7696"/>
              <p:cNvSpPr/>
              <p:nvPr/>
            </p:nvSpPr>
            <p:spPr>
              <a:xfrm>
                <a:off x="3770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98" name="Rectangle 7697"/>
              <p:cNvSpPr/>
              <p:nvPr/>
            </p:nvSpPr>
            <p:spPr>
              <a:xfrm>
                <a:off x="4532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99" name="Rectangle 7698"/>
              <p:cNvSpPr/>
              <p:nvPr/>
            </p:nvSpPr>
            <p:spPr>
              <a:xfrm>
                <a:off x="529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00" name="Rectangle 7699"/>
              <p:cNvSpPr/>
              <p:nvPr/>
            </p:nvSpPr>
            <p:spPr>
              <a:xfrm>
                <a:off x="605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01" name="Rectangle 7700"/>
              <p:cNvSpPr/>
              <p:nvPr/>
            </p:nvSpPr>
            <p:spPr>
              <a:xfrm>
                <a:off x="681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02" name="Rectangle 7701"/>
              <p:cNvSpPr/>
              <p:nvPr/>
            </p:nvSpPr>
            <p:spPr>
              <a:xfrm>
                <a:off x="7597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03" name="Rectangle 7702"/>
              <p:cNvSpPr/>
              <p:nvPr/>
            </p:nvSpPr>
            <p:spPr>
              <a:xfrm>
                <a:off x="8359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04" name="Rectangle 7703"/>
              <p:cNvSpPr/>
              <p:nvPr/>
            </p:nvSpPr>
            <p:spPr>
              <a:xfrm>
                <a:off x="9121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05" name="Rectangle 7704"/>
              <p:cNvSpPr/>
              <p:nvPr/>
            </p:nvSpPr>
            <p:spPr>
              <a:xfrm>
                <a:off x="9883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06" name="Rectangle 7705"/>
              <p:cNvSpPr/>
              <p:nvPr/>
            </p:nvSpPr>
            <p:spPr>
              <a:xfrm>
                <a:off x="10673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07" name="Rectangle 7706"/>
              <p:cNvSpPr/>
              <p:nvPr/>
            </p:nvSpPr>
            <p:spPr>
              <a:xfrm>
                <a:off x="11435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08" name="Rectangle 7707"/>
              <p:cNvSpPr/>
              <p:nvPr/>
            </p:nvSpPr>
            <p:spPr>
              <a:xfrm>
                <a:off x="12197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09" name="Rectangle 7708"/>
              <p:cNvSpPr/>
              <p:nvPr/>
            </p:nvSpPr>
            <p:spPr>
              <a:xfrm>
                <a:off x="12959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10" name="Rectangle 7709"/>
              <p:cNvSpPr/>
              <p:nvPr/>
            </p:nvSpPr>
            <p:spPr>
              <a:xfrm>
                <a:off x="148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11" name="Rectangle 7710"/>
              <p:cNvSpPr/>
              <p:nvPr/>
            </p:nvSpPr>
            <p:spPr>
              <a:xfrm>
                <a:off x="224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12" name="Rectangle 7711"/>
              <p:cNvSpPr/>
              <p:nvPr/>
            </p:nvSpPr>
            <p:spPr>
              <a:xfrm>
                <a:off x="300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13" name="Rectangle 7712"/>
              <p:cNvSpPr/>
              <p:nvPr/>
            </p:nvSpPr>
            <p:spPr>
              <a:xfrm>
                <a:off x="3770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14" name="Rectangle 7713"/>
              <p:cNvSpPr/>
              <p:nvPr/>
            </p:nvSpPr>
            <p:spPr>
              <a:xfrm>
                <a:off x="4532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15" name="Rectangle 7714"/>
              <p:cNvSpPr/>
              <p:nvPr/>
            </p:nvSpPr>
            <p:spPr>
              <a:xfrm>
                <a:off x="529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16" name="Rectangle 7715"/>
              <p:cNvSpPr/>
              <p:nvPr/>
            </p:nvSpPr>
            <p:spPr>
              <a:xfrm>
                <a:off x="605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17" name="Rectangle 7716"/>
              <p:cNvSpPr/>
              <p:nvPr/>
            </p:nvSpPr>
            <p:spPr>
              <a:xfrm>
                <a:off x="681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18" name="Rectangle 7717"/>
              <p:cNvSpPr/>
              <p:nvPr/>
            </p:nvSpPr>
            <p:spPr>
              <a:xfrm>
                <a:off x="7597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19" name="Rectangle 7718"/>
              <p:cNvSpPr/>
              <p:nvPr/>
            </p:nvSpPr>
            <p:spPr>
              <a:xfrm>
                <a:off x="8359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20" name="Rectangle 7719"/>
              <p:cNvSpPr/>
              <p:nvPr/>
            </p:nvSpPr>
            <p:spPr>
              <a:xfrm>
                <a:off x="9121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21" name="Rectangle 7720"/>
              <p:cNvSpPr/>
              <p:nvPr/>
            </p:nvSpPr>
            <p:spPr>
              <a:xfrm>
                <a:off x="9883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22" name="Rectangle 7721"/>
              <p:cNvSpPr/>
              <p:nvPr/>
            </p:nvSpPr>
            <p:spPr>
              <a:xfrm>
                <a:off x="10673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23" name="Rectangle 7722"/>
              <p:cNvSpPr/>
              <p:nvPr/>
            </p:nvSpPr>
            <p:spPr>
              <a:xfrm>
                <a:off x="11435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24" name="Rectangle 7723"/>
              <p:cNvSpPr/>
              <p:nvPr/>
            </p:nvSpPr>
            <p:spPr>
              <a:xfrm>
                <a:off x="12197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25" name="Rectangle 7724"/>
              <p:cNvSpPr/>
              <p:nvPr/>
            </p:nvSpPr>
            <p:spPr>
              <a:xfrm>
                <a:off x="12959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26" name="Rectangle 7725"/>
              <p:cNvSpPr/>
              <p:nvPr/>
            </p:nvSpPr>
            <p:spPr>
              <a:xfrm>
                <a:off x="148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27" name="Rectangle 7726"/>
              <p:cNvSpPr/>
              <p:nvPr/>
            </p:nvSpPr>
            <p:spPr>
              <a:xfrm>
                <a:off x="224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28" name="Rectangle 7727"/>
              <p:cNvSpPr/>
              <p:nvPr/>
            </p:nvSpPr>
            <p:spPr>
              <a:xfrm>
                <a:off x="300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29" name="Rectangle 7728"/>
              <p:cNvSpPr/>
              <p:nvPr/>
            </p:nvSpPr>
            <p:spPr>
              <a:xfrm>
                <a:off x="3770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30" name="Rectangle 7729"/>
              <p:cNvSpPr/>
              <p:nvPr/>
            </p:nvSpPr>
            <p:spPr>
              <a:xfrm>
                <a:off x="4532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31" name="Rectangle 7730"/>
              <p:cNvSpPr/>
              <p:nvPr/>
            </p:nvSpPr>
            <p:spPr>
              <a:xfrm>
                <a:off x="529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32" name="Rectangle 7731"/>
              <p:cNvSpPr/>
              <p:nvPr/>
            </p:nvSpPr>
            <p:spPr>
              <a:xfrm>
                <a:off x="605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33" name="Rectangle 7732"/>
              <p:cNvSpPr/>
              <p:nvPr/>
            </p:nvSpPr>
            <p:spPr>
              <a:xfrm>
                <a:off x="681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34" name="Rectangle 7733"/>
              <p:cNvSpPr/>
              <p:nvPr/>
            </p:nvSpPr>
            <p:spPr>
              <a:xfrm>
                <a:off x="7597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35" name="Rectangle 7734"/>
              <p:cNvSpPr/>
              <p:nvPr/>
            </p:nvSpPr>
            <p:spPr>
              <a:xfrm>
                <a:off x="8359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36" name="Rectangle 7735"/>
              <p:cNvSpPr/>
              <p:nvPr/>
            </p:nvSpPr>
            <p:spPr>
              <a:xfrm>
                <a:off x="9121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37" name="Rectangle 7736"/>
              <p:cNvSpPr/>
              <p:nvPr/>
            </p:nvSpPr>
            <p:spPr>
              <a:xfrm>
                <a:off x="9883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38" name="Rectangle 7737"/>
              <p:cNvSpPr/>
              <p:nvPr/>
            </p:nvSpPr>
            <p:spPr>
              <a:xfrm>
                <a:off x="10673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39" name="Rectangle 7738"/>
              <p:cNvSpPr/>
              <p:nvPr/>
            </p:nvSpPr>
            <p:spPr>
              <a:xfrm>
                <a:off x="11435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40" name="Rectangle 7739"/>
              <p:cNvSpPr/>
              <p:nvPr/>
            </p:nvSpPr>
            <p:spPr>
              <a:xfrm>
                <a:off x="12197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41" name="Rectangle 7740"/>
              <p:cNvSpPr/>
              <p:nvPr/>
            </p:nvSpPr>
            <p:spPr>
              <a:xfrm>
                <a:off x="12959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42" name="Rectangle 7741"/>
              <p:cNvSpPr/>
              <p:nvPr/>
            </p:nvSpPr>
            <p:spPr>
              <a:xfrm>
                <a:off x="148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43" name="Rectangle 7742"/>
              <p:cNvSpPr/>
              <p:nvPr/>
            </p:nvSpPr>
            <p:spPr>
              <a:xfrm>
                <a:off x="224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44" name="Rectangle 7743"/>
              <p:cNvSpPr/>
              <p:nvPr/>
            </p:nvSpPr>
            <p:spPr>
              <a:xfrm>
                <a:off x="300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45" name="Rectangle 7744"/>
              <p:cNvSpPr/>
              <p:nvPr/>
            </p:nvSpPr>
            <p:spPr>
              <a:xfrm>
                <a:off x="3770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46" name="Rectangle 7745"/>
              <p:cNvSpPr/>
              <p:nvPr/>
            </p:nvSpPr>
            <p:spPr>
              <a:xfrm>
                <a:off x="4532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47" name="Rectangle 7746"/>
              <p:cNvSpPr/>
              <p:nvPr/>
            </p:nvSpPr>
            <p:spPr>
              <a:xfrm>
                <a:off x="529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48" name="Rectangle 7747"/>
              <p:cNvSpPr/>
              <p:nvPr/>
            </p:nvSpPr>
            <p:spPr>
              <a:xfrm>
                <a:off x="605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49" name="Rectangle 7748"/>
              <p:cNvSpPr/>
              <p:nvPr/>
            </p:nvSpPr>
            <p:spPr>
              <a:xfrm>
                <a:off x="681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50" name="Rectangle 7749"/>
              <p:cNvSpPr/>
              <p:nvPr/>
            </p:nvSpPr>
            <p:spPr>
              <a:xfrm>
                <a:off x="7597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51" name="Rectangle 7750"/>
              <p:cNvSpPr/>
              <p:nvPr/>
            </p:nvSpPr>
            <p:spPr>
              <a:xfrm>
                <a:off x="8359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52" name="Rectangle 7751"/>
              <p:cNvSpPr/>
              <p:nvPr/>
            </p:nvSpPr>
            <p:spPr>
              <a:xfrm>
                <a:off x="9121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53" name="Rectangle 7752"/>
              <p:cNvSpPr/>
              <p:nvPr/>
            </p:nvSpPr>
            <p:spPr>
              <a:xfrm>
                <a:off x="9883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54" name="Rectangle 7753"/>
              <p:cNvSpPr/>
              <p:nvPr/>
            </p:nvSpPr>
            <p:spPr>
              <a:xfrm>
                <a:off x="10673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55" name="Rectangle 7754"/>
              <p:cNvSpPr/>
              <p:nvPr/>
            </p:nvSpPr>
            <p:spPr>
              <a:xfrm>
                <a:off x="11435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56" name="Rectangle 7755"/>
              <p:cNvSpPr/>
              <p:nvPr/>
            </p:nvSpPr>
            <p:spPr>
              <a:xfrm>
                <a:off x="12197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57" name="Rectangle 7756"/>
              <p:cNvSpPr/>
              <p:nvPr/>
            </p:nvSpPr>
            <p:spPr>
              <a:xfrm>
                <a:off x="12959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758" name="Rectangle 7757"/>
            <p:cNvSpPr/>
            <p:nvPr/>
          </p:nvSpPr>
          <p:spPr>
            <a:xfrm>
              <a:off x="4020742" y="3210854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59" name="Rectangle 7758"/>
            <p:cNvSpPr/>
            <p:nvPr/>
          </p:nvSpPr>
          <p:spPr>
            <a:xfrm>
              <a:off x="4032649" y="3210854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7760" name="Group 7759"/>
            <p:cNvGrpSpPr/>
            <p:nvPr/>
          </p:nvGrpSpPr>
          <p:grpSpPr>
            <a:xfrm>
              <a:off x="4944187" y="3210685"/>
              <a:ext cx="919518" cy="692837"/>
              <a:chOff x="148419" y="2895600"/>
              <a:chExt cx="1226024" cy="1231710"/>
            </a:xfrm>
            <a:noFill/>
          </p:grpSpPr>
          <p:sp>
            <p:nvSpPr>
              <p:cNvPr id="7761" name="Rectangle 7760"/>
              <p:cNvSpPr/>
              <p:nvPr/>
            </p:nvSpPr>
            <p:spPr>
              <a:xfrm>
                <a:off x="150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62" name="Rectangle 7761"/>
              <p:cNvSpPr/>
              <p:nvPr/>
            </p:nvSpPr>
            <p:spPr>
              <a:xfrm>
                <a:off x="226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63" name="Rectangle 7762"/>
              <p:cNvSpPr/>
              <p:nvPr/>
            </p:nvSpPr>
            <p:spPr>
              <a:xfrm>
                <a:off x="303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64" name="Rectangle 7763"/>
              <p:cNvSpPr/>
              <p:nvPr/>
            </p:nvSpPr>
            <p:spPr>
              <a:xfrm>
                <a:off x="3792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65" name="Rectangle 7764"/>
              <p:cNvSpPr/>
              <p:nvPr/>
            </p:nvSpPr>
            <p:spPr>
              <a:xfrm>
                <a:off x="4554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66" name="Rectangle 7765"/>
              <p:cNvSpPr/>
              <p:nvPr/>
            </p:nvSpPr>
            <p:spPr>
              <a:xfrm>
                <a:off x="531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67" name="Rectangle 7766"/>
              <p:cNvSpPr/>
              <p:nvPr/>
            </p:nvSpPr>
            <p:spPr>
              <a:xfrm>
                <a:off x="607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68" name="Rectangle 7767"/>
              <p:cNvSpPr/>
              <p:nvPr/>
            </p:nvSpPr>
            <p:spPr>
              <a:xfrm>
                <a:off x="684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69" name="Rectangle 7768"/>
              <p:cNvSpPr/>
              <p:nvPr/>
            </p:nvSpPr>
            <p:spPr>
              <a:xfrm>
                <a:off x="7620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70" name="Rectangle 7769"/>
              <p:cNvSpPr/>
              <p:nvPr/>
            </p:nvSpPr>
            <p:spPr>
              <a:xfrm>
                <a:off x="8382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71" name="Rectangle 7770"/>
              <p:cNvSpPr/>
              <p:nvPr/>
            </p:nvSpPr>
            <p:spPr>
              <a:xfrm>
                <a:off x="9144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72" name="Rectangle 7771"/>
              <p:cNvSpPr/>
              <p:nvPr/>
            </p:nvSpPr>
            <p:spPr>
              <a:xfrm>
                <a:off x="9906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73" name="Rectangle 7772"/>
              <p:cNvSpPr/>
              <p:nvPr/>
            </p:nvSpPr>
            <p:spPr>
              <a:xfrm>
                <a:off x="10696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74" name="Rectangle 7773"/>
              <p:cNvSpPr/>
              <p:nvPr/>
            </p:nvSpPr>
            <p:spPr>
              <a:xfrm>
                <a:off x="11458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75" name="Rectangle 7774"/>
              <p:cNvSpPr/>
              <p:nvPr/>
            </p:nvSpPr>
            <p:spPr>
              <a:xfrm>
                <a:off x="12220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76" name="Rectangle 7775"/>
              <p:cNvSpPr/>
              <p:nvPr/>
            </p:nvSpPr>
            <p:spPr>
              <a:xfrm>
                <a:off x="12982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77" name="Rectangle 7776"/>
              <p:cNvSpPr/>
              <p:nvPr/>
            </p:nvSpPr>
            <p:spPr>
              <a:xfrm>
                <a:off x="150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78" name="Rectangle 7777"/>
              <p:cNvSpPr/>
              <p:nvPr/>
            </p:nvSpPr>
            <p:spPr>
              <a:xfrm>
                <a:off x="226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79" name="Rectangle 7778"/>
              <p:cNvSpPr/>
              <p:nvPr/>
            </p:nvSpPr>
            <p:spPr>
              <a:xfrm>
                <a:off x="303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80" name="Rectangle 7779"/>
              <p:cNvSpPr/>
              <p:nvPr/>
            </p:nvSpPr>
            <p:spPr>
              <a:xfrm>
                <a:off x="3792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81" name="Rectangle 7780"/>
              <p:cNvSpPr/>
              <p:nvPr/>
            </p:nvSpPr>
            <p:spPr>
              <a:xfrm>
                <a:off x="4554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82" name="Rectangle 7781"/>
              <p:cNvSpPr/>
              <p:nvPr/>
            </p:nvSpPr>
            <p:spPr>
              <a:xfrm>
                <a:off x="531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83" name="Rectangle 7782"/>
              <p:cNvSpPr/>
              <p:nvPr/>
            </p:nvSpPr>
            <p:spPr>
              <a:xfrm>
                <a:off x="607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84" name="Rectangle 7783"/>
              <p:cNvSpPr/>
              <p:nvPr/>
            </p:nvSpPr>
            <p:spPr>
              <a:xfrm>
                <a:off x="684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85" name="Rectangle 7784"/>
              <p:cNvSpPr/>
              <p:nvPr/>
            </p:nvSpPr>
            <p:spPr>
              <a:xfrm>
                <a:off x="7620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86" name="Rectangle 7785"/>
              <p:cNvSpPr/>
              <p:nvPr/>
            </p:nvSpPr>
            <p:spPr>
              <a:xfrm>
                <a:off x="8382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87" name="Rectangle 7786"/>
              <p:cNvSpPr/>
              <p:nvPr/>
            </p:nvSpPr>
            <p:spPr>
              <a:xfrm>
                <a:off x="9144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88" name="Rectangle 7787"/>
              <p:cNvSpPr/>
              <p:nvPr/>
            </p:nvSpPr>
            <p:spPr>
              <a:xfrm>
                <a:off x="9906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89" name="Rectangle 7788"/>
              <p:cNvSpPr/>
              <p:nvPr/>
            </p:nvSpPr>
            <p:spPr>
              <a:xfrm>
                <a:off x="10696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90" name="Rectangle 7789"/>
              <p:cNvSpPr/>
              <p:nvPr/>
            </p:nvSpPr>
            <p:spPr>
              <a:xfrm>
                <a:off x="11458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91" name="Rectangle 7790"/>
              <p:cNvSpPr/>
              <p:nvPr/>
            </p:nvSpPr>
            <p:spPr>
              <a:xfrm>
                <a:off x="12220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92" name="Rectangle 7791"/>
              <p:cNvSpPr/>
              <p:nvPr/>
            </p:nvSpPr>
            <p:spPr>
              <a:xfrm>
                <a:off x="12982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93" name="Rectangle 7792"/>
              <p:cNvSpPr/>
              <p:nvPr/>
            </p:nvSpPr>
            <p:spPr>
              <a:xfrm>
                <a:off x="150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94" name="Rectangle 7793"/>
              <p:cNvSpPr/>
              <p:nvPr/>
            </p:nvSpPr>
            <p:spPr>
              <a:xfrm>
                <a:off x="226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95" name="Rectangle 7794"/>
              <p:cNvSpPr/>
              <p:nvPr/>
            </p:nvSpPr>
            <p:spPr>
              <a:xfrm>
                <a:off x="303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96" name="Rectangle 7795"/>
              <p:cNvSpPr/>
              <p:nvPr/>
            </p:nvSpPr>
            <p:spPr>
              <a:xfrm>
                <a:off x="3792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97" name="Rectangle 7796"/>
              <p:cNvSpPr/>
              <p:nvPr/>
            </p:nvSpPr>
            <p:spPr>
              <a:xfrm>
                <a:off x="4554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98" name="Rectangle 7797"/>
              <p:cNvSpPr/>
              <p:nvPr/>
            </p:nvSpPr>
            <p:spPr>
              <a:xfrm>
                <a:off x="531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99" name="Rectangle 7798"/>
              <p:cNvSpPr/>
              <p:nvPr/>
            </p:nvSpPr>
            <p:spPr>
              <a:xfrm>
                <a:off x="607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00" name="Rectangle 7799"/>
              <p:cNvSpPr/>
              <p:nvPr/>
            </p:nvSpPr>
            <p:spPr>
              <a:xfrm>
                <a:off x="684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01" name="Rectangle 7800"/>
              <p:cNvSpPr/>
              <p:nvPr/>
            </p:nvSpPr>
            <p:spPr>
              <a:xfrm>
                <a:off x="7620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02" name="Rectangle 7801"/>
              <p:cNvSpPr/>
              <p:nvPr/>
            </p:nvSpPr>
            <p:spPr>
              <a:xfrm>
                <a:off x="8382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03" name="Rectangle 7802"/>
              <p:cNvSpPr/>
              <p:nvPr/>
            </p:nvSpPr>
            <p:spPr>
              <a:xfrm>
                <a:off x="9144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04" name="Rectangle 7803"/>
              <p:cNvSpPr/>
              <p:nvPr/>
            </p:nvSpPr>
            <p:spPr>
              <a:xfrm>
                <a:off x="9906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05" name="Rectangle 7804"/>
              <p:cNvSpPr/>
              <p:nvPr/>
            </p:nvSpPr>
            <p:spPr>
              <a:xfrm>
                <a:off x="10696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06" name="Rectangle 7805"/>
              <p:cNvSpPr/>
              <p:nvPr/>
            </p:nvSpPr>
            <p:spPr>
              <a:xfrm>
                <a:off x="11458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07" name="Rectangle 7806"/>
              <p:cNvSpPr/>
              <p:nvPr/>
            </p:nvSpPr>
            <p:spPr>
              <a:xfrm>
                <a:off x="12220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08" name="Rectangle 7807"/>
              <p:cNvSpPr/>
              <p:nvPr/>
            </p:nvSpPr>
            <p:spPr>
              <a:xfrm>
                <a:off x="12982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09" name="Rectangle 7808"/>
              <p:cNvSpPr/>
              <p:nvPr/>
            </p:nvSpPr>
            <p:spPr>
              <a:xfrm>
                <a:off x="150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10" name="Rectangle 7809"/>
              <p:cNvSpPr/>
              <p:nvPr/>
            </p:nvSpPr>
            <p:spPr>
              <a:xfrm>
                <a:off x="226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11" name="Rectangle 7810"/>
              <p:cNvSpPr/>
              <p:nvPr/>
            </p:nvSpPr>
            <p:spPr>
              <a:xfrm>
                <a:off x="303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12" name="Rectangle 7811"/>
              <p:cNvSpPr/>
              <p:nvPr/>
            </p:nvSpPr>
            <p:spPr>
              <a:xfrm>
                <a:off x="3792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13" name="Rectangle 7812"/>
              <p:cNvSpPr/>
              <p:nvPr/>
            </p:nvSpPr>
            <p:spPr>
              <a:xfrm>
                <a:off x="4554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14" name="Rectangle 7813"/>
              <p:cNvSpPr/>
              <p:nvPr/>
            </p:nvSpPr>
            <p:spPr>
              <a:xfrm>
                <a:off x="531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15" name="Rectangle 7814"/>
              <p:cNvSpPr/>
              <p:nvPr/>
            </p:nvSpPr>
            <p:spPr>
              <a:xfrm>
                <a:off x="607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16" name="Rectangle 7815"/>
              <p:cNvSpPr/>
              <p:nvPr/>
            </p:nvSpPr>
            <p:spPr>
              <a:xfrm>
                <a:off x="684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17" name="Rectangle 7816"/>
              <p:cNvSpPr/>
              <p:nvPr/>
            </p:nvSpPr>
            <p:spPr>
              <a:xfrm>
                <a:off x="7620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18" name="Rectangle 7817"/>
              <p:cNvSpPr/>
              <p:nvPr/>
            </p:nvSpPr>
            <p:spPr>
              <a:xfrm>
                <a:off x="8382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19" name="Rectangle 7818"/>
              <p:cNvSpPr/>
              <p:nvPr/>
            </p:nvSpPr>
            <p:spPr>
              <a:xfrm>
                <a:off x="9144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20" name="Rectangle 7819"/>
              <p:cNvSpPr/>
              <p:nvPr/>
            </p:nvSpPr>
            <p:spPr>
              <a:xfrm>
                <a:off x="9906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21" name="Rectangle 7820"/>
              <p:cNvSpPr/>
              <p:nvPr/>
            </p:nvSpPr>
            <p:spPr>
              <a:xfrm>
                <a:off x="10696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22" name="Rectangle 7821"/>
              <p:cNvSpPr/>
              <p:nvPr/>
            </p:nvSpPr>
            <p:spPr>
              <a:xfrm>
                <a:off x="11458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23" name="Rectangle 7822"/>
              <p:cNvSpPr/>
              <p:nvPr/>
            </p:nvSpPr>
            <p:spPr>
              <a:xfrm>
                <a:off x="12220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24" name="Rectangle 7823"/>
              <p:cNvSpPr/>
              <p:nvPr/>
            </p:nvSpPr>
            <p:spPr>
              <a:xfrm>
                <a:off x="12982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25" name="Rectangle 7824"/>
              <p:cNvSpPr/>
              <p:nvPr/>
            </p:nvSpPr>
            <p:spPr>
              <a:xfrm>
                <a:off x="148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26" name="Rectangle 7825"/>
              <p:cNvSpPr/>
              <p:nvPr/>
            </p:nvSpPr>
            <p:spPr>
              <a:xfrm>
                <a:off x="225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27" name="Rectangle 7826"/>
              <p:cNvSpPr/>
              <p:nvPr/>
            </p:nvSpPr>
            <p:spPr>
              <a:xfrm>
                <a:off x="301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28" name="Rectangle 7827"/>
              <p:cNvSpPr/>
              <p:nvPr/>
            </p:nvSpPr>
            <p:spPr>
              <a:xfrm>
                <a:off x="3775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29" name="Rectangle 7828"/>
              <p:cNvSpPr/>
              <p:nvPr/>
            </p:nvSpPr>
            <p:spPr>
              <a:xfrm>
                <a:off x="4537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30" name="Rectangle 7829"/>
              <p:cNvSpPr/>
              <p:nvPr/>
            </p:nvSpPr>
            <p:spPr>
              <a:xfrm>
                <a:off x="529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31" name="Rectangle 7830"/>
              <p:cNvSpPr/>
              <p:nvPr/>
            </p:nvSpPr>
            <p:spPr>
              <a:xfrm>
                <a:off x="606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32" name="Rectangle 7831"/>
              <p:cNvSpPr/>
              <p:nvPr/>
            </p:nvSpPr>
            <p:spPr>
              <a:xfrm>
                <a:off x="682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33" name="Rectangle 7832"/>
              <p:cNvSpPr/>
              <p:nvPr/>
            </p:nvSpPr>
            <p:spPr>
              <a:xfrm>
                <a:off x="7602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34" name="Rectangle 7833"/>
              <p:cNvSpPr/>
              <p:nvPr/>
            </p:nvSpPr>
            <p:spPr>
              <a:xfrm>
                <a:off x="8364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35" name="Rectangle 7834"/>
              <p:cNvSpPr/>
              <p:nvPr/>
            </p:nvSpPr>
            <p:spPr>
              <a:xfrm>
                <a:off x="9126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36" name="Rectangle 7835"/>
              <p:cNvSpPr/>
              <p:nvPr/>
            </p:nvSpPr>
            <p:spPr>
              <a:xfrm>
                <a:off x="9888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37" name="Rectangle 7836"/>
              <p:cNvSpPr/>
              <p:nvPr/>
            </p:nvSpPr>
            <p:spPr>
              <a:xfrm>
                <a:off x="10679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38" name="Rectangle 7837"/>
              <p:cNvSpPr/>
              <p:nvPr/>
            </p:nvSpPr>
            <p:spPr>
              <a:xfrm>
                <a:off x="11441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39" name="Rectangle 7838"/>
              <p:cNvSpPr/>
              <p:nvPr/>
            </p:nvSpPr>
            <p:spPr>
              <a:xfrm>
                <a:off x="12203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40" name="Rectangle 7839"/>
              <p:cNvSpPr/>
              <p:nvPr/>
            </p:nvSpPr>
            <p:spPr>
              <a:xfrm>
                <a:off x="12965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41" name="Rectangle 7840"/>
              <p:cNvSpPr/>
              <p:nvPr/>
            </p:nvSpPr>
            <p:spPr>
              <a:xfrm>
                <a:off x="148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42" name="Rectangle 7841"/>
              <p:cNvSpPr/>
              <p:nvPr/>
            </p:nvSpPr>
            <p:spPr>
              <a:xfrm>
                <a:off x="225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43" name="Rectangle 7842"/>
              <p:cNvSpPr/>
              <p:nvPr/>
            </p:nvSpPr>
            <p:spPr>
              <a:xfrm>
                <a:off x="301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44" name="Rectangle 7843"/>
              <p:cNvSpPr/>
              <p:nvPr/>
            </p:nvSpPr>
            <p:spPr>
              <a:xfrm>
                <a:off x="3775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45" name="Rectangle 7844"/>
              <p:cNvSpPr/>
              <p:nvPr/>
            </p:nvSpPr>
            <p:spPr>
              <a:xfrm>
                <a:off x="4537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46" name="Rectangle 7845"/>
              <p:cNvSpPr/>
              <p:nvPr/>
            </p:nvSpPr>
            <p:spPr>
              <a:xfrm>
                <a:off x="529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47" name="Rectangle 7846"/>
              <p:cNvSpPr/>
              <p:nvPr/>
            </p:nvSpPr>
            <p:spPr>
              <a:xfrm>
                <a:off x="606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48" name="Rectangle 7847"/>
              <p:cNvSpPr/>
              <p:nvPr/>
            </p:nvSpPr>
            <p:spPr>
              <a:xfrm>
                <a:off x="682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49" name="Rectangle 7848"/>
              <p:cNvSpPr/>
              <p:nvPr/>
            </p:nvSpPr>
            <p:spPr>
              <a:xfrm>
                <a:off x="7602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50" name="Rectangle 7849"/>
              <p:cNvSpPr/>
              <p:nvPr/>
            </p:nvSpPr>
            <p:spPr>
              <a:xfrm>
                <a:off x="8364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51" name="Rectangle 7850"/>
              <p:cNvSpPr/>
              <p:nvPr/>
            </p:nvSpPr>
            <p:spPr>
              <a:xfrm>
                <a:off x="9126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52" name="Rectangle 7851"/>
              <p:cNvSpPr/>
              <p:nvPr/>
            </p:nvSpPr>
            <p:spPr>
              <a:xfrm>
                <a:off x="9888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53" name="Rectangle 7852"/>
              <p:cNvSpPr/>
              <p:nvPr/>
            </p:nvSpPr>
            <p:spPr>
              <a:xfrm>
                <a:off x="10679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54" name="Rectangle 7853"/>
              <p:cNvSpPr/>
              <p:nvPr/>
            </p:nvSpPr>
            <p:spPr>
              <a:xfrm>
                <a:off x="11441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55" name="Rectangle 7854"/>
              <p:cNvSpPr/>
              <p:nvPr/>
            </p:nvSpPr>
            <p:spPr>
              <a:xfrm>
                <a:off x="12203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56" name="Rectangle 7855"/>
              <p:cNvSpPr/>
              <p:nvPr/>
            </p:nvSpPr>
            <p:spPr>
              <a:xfrm>
                <a:off x="12965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57" name="Rectangle 7856"/>
              <p:cNvSpPr/>
              <p:nvPr/>
            </p:nvSpPr>
            <p:spPr>
              <a:xfrm>
                <a:off x="148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58" name="Rectangle 7857"/>
              <p:cNvSpPr/>
              <p:nvPr/>
            </p:nvSpPr>
            <p:spPr>
              <a:xfrm>
                <a:off x="225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59" name="Rectangle 7858"/>
              <p:cNvSpPr/>
              <p:nvPr/>
            </p:nvSpPr>
            <p:spPr>
              <a:xfrm>
                <a:off x="301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60" name="Rectangle 7859"/>
              <p:cNvSpPr/>
              <p:nvPr/>
            </p:nvSpPr>
            <p:spPr>
              <a:xfrm>
                <a:off x="3775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61" name="Rectangle 7860"/>
              <p:cNvSpPr/>
              <p:nvPr/>
            </p:nvSpPr>
            <p:spPr>
              <a:xfrm>
                <a:off x="4537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62" name="Rectangle 7861"/>
              <p:cNvSpPr/>
              <p:nvPr/>
            </p:nvSpPr>
            <p:spPr>
              <a:xfrm>
                <a:off x="529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63" name="Rectangle 7862"/>
              <p:cNvSpPr/>
              <p:nvPr/>
            </p:nvSpPr>
            <p:spPr>
              <a:xfrm>
                <a:off x="606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64" name="Rectangle 7863"/>
              <p:cNvSpPr/>
              <p:nvPr/>
            </p:nvSpPr>
            <p:spPr>
              <a:xfrm>
                <a:off x="682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65" name="Rectangle 7864"/>
              <p:cNvSpPr/>
              <p:nvPr/>
            </p:nvSpPr>
            <p:spPr>
              <a:xfrm>
                <a:off x="7602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66" name="Rectangle 7865"/>
              <p:cNvSpPr/>
              <p:nvPr/>
            </p:nvSpPr>
            <p:spPr>
              <a:xfrm>
                <a:off x="8364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67" name="Rectangle 7866"/>
              <p:cNvSpPr/>
              <p:nvPr/>
            </p:nvSpPr>
            <p:spPr>
              <a:xfrm>
                <a:off x="9126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68" name="Rectangle 7867"/>
              <p:cNvSpPr/>
              <p:nvPr/>
            </p:nvSpPr>
            <p:spPr>
              <a:xfrm>
                <a:off x="9888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69" name="Rectangle 7868"/>
              <p:cNvSpPr/>
              <p:nvPr/>
            </p:nvSpPr>
            <p:spPr>
              <a:xfrm>
                <a:off x="10679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70" name="Rectangle 7869"/>
              <p:cNvSpPr/>
              <p:nvPr/>
            </p:nvSpPr>
            <p:spPr>
              <a:xfrm>
                <a:off x="11441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71" name="Rectangle 7870"/>
              <p:cNvSpPr/>
              <p:nvPr/>
            </p:nvSpPr>
            <p:spPr>
              <a:xfrm>
                <a:off x="12203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72" name="Rectangle 7871"/>
              <p:cNvSpPr/>
              <p:nvPr/>
            </p:nvSpPr>
            <p:spPr>
              <a:xfrm>
                <a:off x="12965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73" name="Rectangle 7872"/>
              <p:cNvSpPr/>
              <p:nvPr/>
            </p:nvSpPr>
            <p:spPr>
              <a:xfrm>
                <a:off x="148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74" name="Rectangle 7873"/>
              <p:cNvSpPr/>
              <p:nvPr/>
            </p:nvSpPr>
            <p:spPr>
              <a:xfrm>
                <a:off x="225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75" name="Rectangle 7874"/>
              <p:cNvSpPr/>
              <p:nvPr/>
            </p:nvSpPr>
            <p:spPr>
              <a:xfrm>
                <a:off x="301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76" name="Rectangle 7875"/>
              <p:cNvSpPr/>
              <p:nvPr/>
            </p:nvSpPr>
            <p:spPr>
              <a:xfrm>
                <a:off x="3775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77" name="Rectangle 7876"/>
              <p:cNvSpPr/>
              <p:nvPr/>
            </p:nvSpPr>
            <p:spPr>
              <a:xfrm>
                <a:off x="4537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78" name="Rectangle 7877"/>
              <p:cNvSpPr/>
              <p:nvPr/>
            </p:nvSpPr>
            <p:spPr>
              <a:xfrm>
                <a:off x="529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79" name="Rectangle 7878"/>
              <p:cNvSpPr/>
              <p:nvPr/>
            </p:nvSpPr>
            <p:spPr>
              <a:xfrm>
                <a:off x="606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80" name="Rectangle 7879"/>
              <p:cNvSpPr/>
              <p:nvPr/>
            </p:nvSpPr>
            <p:spPr>
              <a:xfrm>
                <a:off x="682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81" name="Rectangle 7880"/>
              <p:cNvSpPr/>
              <p:nvPr/>
            </p:nvSpPr>
            <p:spPr>
              <a:xfrm>
                <a:off x="7602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82" name="Rectangle 7881"/>
              <p:cNvSpPr/>
              <p:nvPr/>
            </p:nvSpPr>
            <p:spPr>
              <a:xfrm>
                <a:off x="8364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83" name="Rectangle 7882"/>
              <p:cNvSpPr/>
              <p:nvPr/>
            </p:nvSpPr>
            <p:spPr>
              <a:xfrm>
                <a:off x="9126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84" name="Rectangle 7883"/>
              <p:cNvSpPr/>
              <p:nvPr/>
            </p:nvSpPr>
            <p:spPr>
              <a:xfrm>
                <a:off x="9888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85" name="Rectangle 7884"/>
              <p:cNvSpPr/>
              <p:nvPr/>
            </p:nvSpPr>
            <p:spPr>
              <a:xfrm>
                <a:off x="10679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86" name="Rectangle 7885"/>
              <p:cNvSpPr/>
              <p:nvPr/>
            </p:nvSpPr>
            <p:spPr>
              <a:xfrm>
                <a:off x="11441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87" name="Rectangle 7886"/>
              <p:cNvSpPr/>
              <p:nvPr/>
            </p:nvSpPr>
            <p:spPr>
              <a:xfrm>
                <a:off x="12203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88" name="Rectangle 7887"/>
              <p:cNvSpPr/>
              <p:nvPr/>
            </p:nvSpPr>
            <p:spPr>
              <a:xfrm>
                <a:off x="12965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89" name="Rectangle 7888"/>
              <p:cNvSpPr/>
              <p:nvPr/>
            </p:nvSpPr>
            <p:spPr>
              <a:xfrm>
                <a:off x="150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90" name="Rectangle 7889"/>
              <p:cNvSpPr/>
              <p:nvPr/>
            </p:nvSpPr>
            <p:spPr>
              <a:xfrm>
                <a:off x="226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91" name="Rectangle 7890"/>
              <p:cNvSpPr/>
              <p:nvPr/>
            </p:nvSpPr>
            <p:spPr>
              <a:xfrm>
                <a:off x="302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92" name="Rectangle 7891"/>
              <p:cNvSpPr/>
              <p:nvPr/>
            </p:nvSpPr>
            <p:spPr>
              <a:xfrm>
                <a:off x="3787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93" name="Rectangle 7892"/>
              <p:cNvSpPr/>
              <p:nvPr/>
            </p:nvSpPr>
            <p:spPr>
              <a:xfrm>
                <a:off x="4549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94" name="Rectangle 7893"/>
              <p:cNvSpPr/>
              <p:nvPr/>
            </p:nvSpPr>
            <p:spPr>
              <a:xfrm>
                <a:off x="531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95" name="Rectangle 7894"/>
              <p:cNvSpPr/>
              <p:nvPr/>
            </p:nvSpPr>
            <p:spPr>
              <a:xfrm>
                <a:off x="607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96" name="Rectangle 7895"/>
              <p:cNvSpPr/>
              <p:nvPr/>
            </p:nvSpPr>
            <p:spPr>
              <a:xfrm>
                <a:off x="683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97" name="Rectangle 7896"/>
              <p:cNvSpPr/>
              <p:nvPr/>
            </p:nvSpPr>
            <p:spPr>
              <a:xfrm>
                <a:off x="7614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98" name="Rectangle 7897"/>
              <p:cNvSpPr/>
              <p:nvPr/>
            </p:nvSpPr>
            <p:spPr>
              <a:xfrm>
                <a:off x="8376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99" name="Rectangle 7898"/>
              <p:cNvSpPr/>
              <p:nvPr/>
            </p:nvSpPr>
            <p:spPr>
              <a:xfrm>
                <a:off x="9138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00" name="Rectangle 7899"/>
              <p:cNvSpPr/>
              <p:nvPr/>
            </p:nvSpPr>
            <p:spPr>
              <a:xfrm>
                <a:off x="9900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01" name="Rectangle 7900"/>
              <p:cNvSpPr/>
              <p:nvPr/>
            </p:nvSpPr>
            <p:spPr>
              <a:xfrm>
                <a:off x="10690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02" name="Rectangle 7901"/>
              <p:cNvSpPr/>
              <p:nvPr/>
            </p:nvSpPr>
            <p:spPr>
              <a:xfrm>
                <a:off x="11452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03" name="Rectangle 7902"/>
              <p:cNvSpPr/>
              <p:nvPr/>
            </p:nvSpPr>
            <p:spPr>
              <a:xfrm>
                <a:off x="12214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04" name="Rectangle 7903"/>
              <p:cNvSpPr/>
              <p:nvPr/>
            </p:nvSpPr>
            <p:spPr>
              <a:xfrm>
                <a:off x="12976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05" name="Rectangle 7904"/>
              <p:cNvSpPr/>
              <p:nvPr/>
            </p:nvSpPr>
            <p:spPr>
              <a:xfrm>
                <a:off x="150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06" name="Rectangle 7905"/>
              <p:cNvSpPr/>
              <p:nvPr/>
            </p:nvSpPr>
            <p:spPr>
              <a:xfrm>
                <a:off x="226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07" name="Rectangle 7906"/>
              <p:cNvSpPr/>
              <p:nvPr/>
            </p:nvSpPr>
            <p:spPr>
              <a:xfrm>
                <a:off x="302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08" name="Rectangle 7907"/>
              <p:cNvSpPr/>
              <p:nvPr/>
            </p:nvSpPr>
            <p:spPr>
              <a:xfrm>
                <a:off x="3787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09" name="Rectangle 7908"/>
              <p:cNvSpPr/>
              <p:nvPr/>
            </p:nvSpPr>
            <p:spPr>
              <a:xfrm>
                <a:off x="4549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10" name="Rectangle 7909"/>
              <p:cNvSpPr/>
              <p:nvPr/>
            </p:nvSpPr>
            <p:spPr>
              <a:xfrm>
                <a:off x="531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11" name="Rectangle 7910"/>
              <p:cNvSpPr/>
              <p:nvPr/>
            </p:nvSpPr>
            <p:spPr>
              <a:xfrm>
                <a:off x="607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12" name="Rectangle 7911"/>
              <p:cNvSpPr/>
              <p:nvPr/>
            </p:nvSpPr>
            <p:spPr>
              <a:xfrm>
                <a:off x="683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13" name="Rectangle 7912"/>
              <p:cNvSpPr/>
              <p:nvPr/>
            </p:nvSpPr>
            <p:spPr>
              <a:xfrm>
                <a:off x="7614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14" name="Rectangle 7913"/>
              <p:cNvSpPr/>
              <p:nvPr/>
            </p:nvSpPr>
            <p:spPr>
              <a:xfrm>
                <a:off x="8376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15" name="Rectangle 7914"/>
              <p:cNvSpPr/>
              <p:nvPr/>
            </p:nvSpPr>
            <p:spPr>
              <a:xfrm>
                <a:off x="9138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16" name="Rectangle 7915"/>
              <p:cNvSpPr/>
              <p:nvPr/>
            </p:nvSpPr>
            <p:spPr>
              <a:xfrm>
                <a:off x="9900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17" name="Rectangle 7916"/>
              <p:cNvSpPr/>
              <p:nvPr/>
            </p:nvSpPr>
            <p:spPr>
              <a:xfrm>
                <a:off x="10690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18" name="Rectangle 7917"/>
              <p:cNvSpPr/>
              <p:nvPr/>
            </p:nvSpPr>
            <p:spPr>
              <a:xfrm>
                <a:off x="11452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19" name="Rectangle 7918"/>
              <p:cNvSpPr/>
              <p:nvPr/>
            </p:nvSpPr>
            <p:spPr>
              <a:xfrm>
                <a:off x="12214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20" name="Rectangle 7919"/>
              <p:cNvSpPr/>
              <p:nvPr/>
            </p:nvSpPr>
            <p:spPr>
              <a:xfrm>
                <a:off x="12976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21" name="Rectangle 7920"/>
              <p:cNvSpPr/>
              <p:nvPr/>
            </p:nvSpPr>
            <p:spPr>
              <a:xfrm>
                <a:off x="150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22" name="Rectangle 7921"/>
              <p:cNvSpPr/>
              <p:nvPr/>
            </p:nvSpPr>
            <p:spPr>
              <a:xfrm>
                <a:off x="226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23" name="Rectangle 7922"/>
              <p:cNvSpPr/>
              <p:nvPr/>
            </p:nvSpPr>
            <p:spPr>
              <a:xfrm>
                <a:off x="302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24" name="Rectangle 7923"/>
              <p:cNvSpPr/>
              <p:nvPr/>
            </p:nvSpPr>
            <p:spPr>
              <a:xfrm>
                <a:off x="3787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25" name="Rectangle 7924"/>
              <p:cNvSpPr/>
              <p:nvPr/>
            </p:nvSpPr>
            <p:spPr>
              <a:xfrm>
                <a:off x="4549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26" name="Rectangle 7925"/>
              <p:cNvSpPr/>
              <p:nvPr/>
            </p:nvSpPr>
            <p:spPr>
              <a:xfrm>
                <a:off x="531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27" name="Rectangle 7926"/>
              <p:cNvSpPr/>
              <p:nvPr/>
            </p:nvSpPr>
            <p:spPr>
              <a:xfrm>
                <a:off x="607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28" name="Rectangle 7927"/>
              <p:cNvSpPr/>
              <p:nvPr/>
            </p:nvSpPr>
            <p:spPr>
              <a:xfrm>
                <a:off x="683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29" name="Rectangle 7928"/>
              <p:cNvSpPr/>
              <p:nvPr/>
            </p:nvSpPr>
            <p:spPr>
              <a:xfrm>
                <a:off x="7614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30" name="Rectangle 7929"/>
              <p:cNvSpPr/>
              <p:nvPr/>
            </p:nvSpPr>
            <p:spPr>
              <a:xfrm>
                <a:off x="8376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31" name="Rectangle 7930"/>
              <p:cNvSpPr/>
              <p:nvPr/>
            </p:nvSpPr>
            <p:spPr>
              <a:xfrm>
                <a:off x="9138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32" name="Rectangle 7931"/>
              <p:cNvSpPr/>
              <p:nvPr/>
            </p:nvSpPr>
            <p:spPr>
              <a:xfrm>
                <a:off x="9900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33" name="Rectangle 7932"/>
              <p:cNvSpPr/>
              <p:nvPr/>
            </p:nvSpPr>
            <p:spPr>
              <a:xfrm>
                <a:off x="10690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34" name="Rectangle 7933"/>
              <p:cNvSpPr/>
              <p:nvPr/>
            </p:nvSpPr>
            <p:spPr>
              <a:xfrm>
                <a:off x="11452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35" name="Rectangle 7934"/>
              <p:cNvSpPr/>
              <p:nvPr/>
            </p:nvSpPr>
            <p:spPr>
              <a:xfrm>
                <a:off x="12214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36" name="Rectangle 7935"/>
              <p:cNvSpPr/>
              <p:nvPr/>
            </p:nvSpPr>
            <p:spPr>
              <a:xfrm>
                <a:off x="12976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37" name="Rectangle 7936"/>
              <p:cNvSpPr/>
              <p:nvPr/>
            </p:nvSpPr>
            <p:spPr>
              <a:xfrm>
                <a:off x="150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38" name="Rectangle 7937"/>
              <p:cNvSpPr/>
              <p:nvPr/>
            </p:nvSpPr>
            <p:spPr>
              <a:xfrm>
                <a:off x="226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39" name="Rectangle 7938"/>
              <p:cNvSpPr/>
              <p:nvPr/>
            </p:nvSpPr>
            <p:spPr>
              <a:xfrm>
                <a:off x="302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40" name="Rectangle 7939"/>
              <p:cNvSpPr/>
              <p:nvPr/>
            </p:nvSpPr>
            <p:spPr>
              <a:xfrm>
                <a:off x="3787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41" name="Rectangle 7940"/>
              <p:cNvSpPr/>
              <p:nvPr/>
            </p:nvSpPr>
            <p:spPr>
              <a:xfrm>
                <a:off x="4549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42" name="Rectangle 7941"/>
              <p:cNvSpPr/>
              <p:nvPr/>
            </p:nvSpPr>
            <p:spPr>
              <a:xfrm>
                <a:off x="531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43" name="Rectangle 7942"/>
              <p:cNvSpPr/>
              <p:nvPr/>
            </p:nvSpPr>
            <p:spPr>
              <a:xfrm>
                <a:off x="607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44" name="Rectangle 7943"/>
              <p:cNvSpPr/>
              <p:nvPr/>
            </p:nvSpPr>
            <p:spPr>
              <a:xfrm>
                <a:off x="683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45" name="Rectangle 7944"/>
              <p:cNvSpPr/>
              <p:nvPr/>
            </p:nvSpPr>
            <p:spPr>
              <a:xfrm>
                <a:off x="7614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46" name="Rectangle 7945"/>
              <p:cNvSpPr/>
              <p:nvPr/>
            </p:nvSpPr>
            <p:spPr>
              <a:xfrm>
                <a:off x="8376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47" name="Rectangle 7946"/>
              <p:cNvSpPr/>
              <p:nvPr/>
            </p:nvSpPr>
            <p:spPr>
              <a:xfrm>
                <a:off x="9138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48" name="Rectangle 7947"/>
              <p:cNvSpPr/>
              <p:nvPr/>
            </p:nvSpPr>
            <p:spPr>
              <a:xfrm>
                <a:off x="9900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49" name="Rectangle 7948"/>
              <p:cNvSpPr/>
              <p:nvPr/>
            </p:nvSpPr>
            <p:spPr>
              <a:xfrm>
                <a:off x="10690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50" name="Rectangle 7949"/>
              <p:cNvSpPr/>
              <p:nvPr/>
            </p:nvSpPr>
            <p:spPr>
              <a:xfrm>
                <a:off x="11452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51" name="Rectangle 7950"/>
              <p:cNvSpPr/>
              <p:nvPr/>
            </p:nvSpPr>
            <p:spPr>
              <a:xfrm>
                <a:off x="12214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52" name="Rectangle 7951"/>
              <p:cNvSpPr/>
              <p:nvPr/>
            </p:nvSpPr>
            <p:spPr>
              <a:xfrm>
                <a:off x="12976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53" name="Rectangle 7952"/>
              <p:cNvSpPr/>
              <p:nvPr/>
            </p:nvSpPr>
            <p:spPr>
              <a:xfrm>
                <a:off x="148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54" name="Rectangle 7953"/>
              <p:cNvSpPr/>
              <p:nvPr/>
            </p:nvSpPr>
            <p:spPr>
              <a:xfrm>
                <a:off x="224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55" name="Rectangle 7954"/>
              <p:cNvSpPr/>
              <p:nvPr/>
            </p:nvSpPr>
            <p:spPr>
              <a:xfrm>
                <a:off x="300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56" name="Rectangle 7955"/>
              <p:cNvSpPr/>
              <p:nvPr/>
            </p:nvSpPr>
            <p:spPr>
              <a:xfrm>
                <a:off x="3770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57" name="Rectangle 7956"/>
              <p:cNvSpPr/>
              <p:nvPr/>
            </p:nvSpPr>
            <p:spPr>
              <a:xfrm>
                <a:off x="4532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58" name="Rectangle 7957"/>
              <p:cNvSpPr/>
              <p:nvPr/>
            </p:nvSpPr>
            <p:spPr>
              <a:xfrm>
                <a:off x="529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59" name="Rectangle 7958"/>
              <p:cNvSpPr/>
              <p:nvPr/>
            </p:nvSpPr>
            <p:spPr>
              <a:xfrm>
                <a:off x="605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60" name="Rectangle 7959"/>
              <p:cNvSpPr/>
              <p:nvPr/>
            </p:nvSpPr>
            <p:spPr>
              <a:xfrm>
                <a:off x="681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61" name="Rectangle 7960"/>
              <p:cNvSpPr/>
              <p:nvPr/>
            </p:nvSpPr>
            <p:spPr>
              <a:xfrm>
                <a:off x="7597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62" name="Rectangle 7961"/>
              <p:cNvSpPr/>
              <p:nvPr/>
            </p:nvSpPr>
            <p:spPr>
              <a:xfrm>
                <a:off x="8359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63" name="Rectangle 7962"/>
              <p:cNvSpPr/>
              <p:nvPr/>
            </p:nvSpPr>
            <p:spPr>
              <a:xfrm>
                <a:off x="9121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64" name="Rectangle 7963"/>
              <p:cNvSpPr/>
              <p:nvPr/>
            </p:nvSpPr>
            <p:spPr>
              <a:xfrm>
                <a:off x="9883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65" name="Rectangle 7964"/>
              <p:cNvSpPr/>
              <p:nvPr/>
            </p:nvSpPr>
            <p:spPr>
              <a:xfrm>
                <a:off x="10673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66" name="Rectangle 7965"/>
              <p:cNvSpPr/>
              <p:nvPr/>
            </p:nvSpPr>
            <p:spPr>
              <a:xfrm>
                <a:off x="11435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67" name="Rectangle 7966"/>
              <p:cNvSpPr/>
              <p:nvPr/>
            </p:nvSpPr>
            <p:spPr>
              <a:xfrm>
                <a:off x="12197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68" name="Rectangle 7967"/>
              <p:cNvSpPr/>
              <p:nvPr/>
            </p:nvSpPr>
            <p:spPr>
              <a:xfrm>
                <a:off x="12959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69" name="Rectangle 7968"/>
              <p:cNvSpPr/>
              <p:nvPr/>
            </p:nvSpPr>
            <p:spPr>
              <a:xfrm>
                <a:off x="148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70" name="Rectangle 7969"/>
              <p:cNvSpPr/>
              <p:nvPr/>
            </p:nvSpPr>
            <p:spPr>
              <a:xfrm>
                <a:off x="224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71" name="Rectangle 7970"/>
              <p:cNvSpPr/>
              <p:nvPr/>
            </p:nvSpPr>
            <p:spPr>
              <a:xfrm>
                <a:off x="300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72" name="Rectangle 7971"/>
              <p:cNvSpPr/>
              <p:nvPr/>
            </p:nvSpPr>
            <p:spPr>
              <a:xfrm>
                <a:off x="3770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73" name="Rectangle 7972"/>
              <p:cNvSpPr/>
              <p:nvPr/>
            </p:nvSpPr>
            <p:spPr>
              <a:xfrm>
                <a:off x="4532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74" name="Rectangle 7973"/>
              <p:cNvSpPr/>
              <p:nvPr/>
            </p:nvSpPr>
            <p:spPr>
              <a:xfrm>
                <a:off x="529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75" name="Rectangle 7974"/>
              <p:cNvSpPr/>
              <p:nvPr/>
            </p:nvSpPr>
            <p:spPr>
              <a:xfrm>
                <a:off x="605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76" name="Rectangle 7975"/>
              <p:cNvSpPr/>
              <p:nvPr/>
            </p:nvSpPr>
            <p:spPr>
              <a:xfrm>
                <a:off x="681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77" name="Rectangle 7976"/>
              <p:cNvSpPr/>
              <p:nvPr/>
            </p:nvSpPr>
            <p:spPr>
              <a:xfrm>
                <a:off x="7597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78" name="Rectangle 7977"/>
              <p:cNvSpPr/>
              <p:nvPr/>
            </p:nvSpPr>
            <p:spPr>
              <a:xfrm>
                <a:off x="8359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79" name="Rectangle 7978"/>
              <p:cNvSpPr/>
              <p:nvPr/>
            </p:nvSpPr>
            <p:spPr>
              <a:xfrm>
                <a:off x="9121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80" name="Rectangle 7979"/>
              <p:cNvSpPr/>
              <p:nvPr/>
            </p:nvSpPr>
            <p:spPr>
              <a:xfrm>
                <a:off x="9883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81" name="Rectangle 7980"/>
              <p:cNvSpPr/>
              <p:nvPr/>
            </p:nvSpPr>
            <p:spPr>
              <a:xfrm>
                <a:off x="10673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82" name="Rectangle 7981"/>
              <p:cNvSpPr/>
              <p:nvPr/>
            </p:nvSpPr>
            <p:spPr>
              <a:xfrm>
                <a:off x="11435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83" name="Rectangle 7982"/>
              <p:cNvSpPr/>
              <p:nvPr/>
            </p:nvSpPr>
            <p:spPr>
              <a:xfrm>
                <a:off x="12197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84" name="Rectangle 7983"/>
              <p:cNvSpPr/>
              <p:nvPr/>
            </p:nvSpPr>
            <p:spPr>
              <a:xfrm>
                <a:off x="12959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85" name="Rectangle 7984"/>
              <p:cNvSpPr/>
              <p:nvPr/>
            </p:nvSpPr>
            <p:spPr>
              <a:xfrm>
                <a:off x="148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86" name="Rectangle 7985"/>
              <p:cNvSpPr/>
              <p:nvPr/>
            </p:nvSpPr>
            <p:spPr>
              <a:xfrm>
                <a:off x="224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87" name="Rectangle 7986"/>
              <p:cNvSpPr/>
              <p:nvPr/>
            </p:nvSpPr>
            <p:spPr>
              <a:xfrm>
                <a:off x="300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88" name="Rectangle 7987"/>
              <p:cNvSpPr/>
              <p:nvPr/>
            </p:nvSpPr>
            <p:spPr>
              <a:xfrm>
                <a:off x="3770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89" name="Rectangle 7988"/>
              <p:cNvSpPr/>
              <p:nvPr/>
            </p:nvSpPr>
            <p:spPr>
              <a:xfrm>
                <a:off x="4532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90" name="Rectangle 7989"/>
              <p:cNvSpPr/>
              <p:nvPr/>
            </p:nvSpPr>
            <p:spPr>
              <a:xfrm>
                <a:off x="529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91" name="Rectangle 7990"/>
              <p:cNvSpPr/>
              <p:nvPr/>
            </p:nvSpPr>
            <p:spPr>
              <a:xfrm>
                <a:off x="605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92" name="Rectangle 7991"/>
              <p:cNvSpPr/>
              <p:nvPr/>
            </p:nvSpPr>
            <p:spPr>
              <a:xfrm>
                <a:off x="681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93" name="Rectangle 7992"/>
              <p:cNvSpPr/>
              <p:nvPr/>
            </p:nvSpPr>
            <p:spPr>
              <a:xfrm>
                <a:off x="7597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94" name="Rectangle 7993"/>
              <p:cNvSpPr/>
              <p:nvPr/>
            </p:nvSpPr>
            <p:spPr>
              <a:xfrm>
                <a:off x="8359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95" name="Rectangle 7994"/>
              <p:cNvSpPr/>
              <p:nvPr/>
            </p:nvSpPr>
            <p:spPr>
              <a:xfrm>
                <a:off x="9121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96" name="Rectangle 7995"/>
              <p:cNvSpPr/>
              <p:nvPr/>
            </p:nvSpPr>
            <p:spPr>
              <a:xfrm>
                <a:off x="9883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97" name="Rectangle 7996"/>
              <p:cNvSpPr/>
              <p:nvPr/>
            </p:nvSpPr>
            <p:spPr>
              <a:xfrm>
                <a:off x="10673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98" name="Rectangle 7997"/>
              <p:cNvSpPr/>
              <p:nvPr/>
            </p:nvSpPr>
            <p:spPr>
              <a:xfrm>
                <a:off x="11435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99" name="Rectangle 7998"/>
              <p:cNvSpPr/>
              <p:nvPr/>
            </p:nvSpPr>
            <p:spPr>
              <a:xfrm>
                <a:off x="12197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00" name="Rectangle 7999"/>
              <p:cNvSpPr/>
              <p:nvPr/>
            </p:nvSpPr>
            <p:spPr>
              <a:xfrm>
                <a:off x="12959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01" name="Rectangle 8000"/>
              <p:cNvSpPr/>
              <p:nvPr/>
            </p:nvSpPr>
            <p:spPr>
              <a:xfrm>
                <a:off x="148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02" name="Rectangle 8001"/>
              <p:cNvSpPr/>
              <p:nvPr/>
            </p:nvSpPr>
            <p:spPr>
              <a:xfrm>
                <a:off x="224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03" name="Rectangle 8002"/>
              <p:cNvSpPr/>
              <p:nvPr/>
            </p:nvSpPr>
            <p:spPr>
              <a:xfrm>
                <a:off x="300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04" name="Rectangle 8003"/>
              <p:cNvSpPr/>
              <p:nvPr/>
            </p:nvSpPr>
            <p:spPr>
              <a:xfrm>
                <a:off x="3770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05" name="Rectangle 8004"/>
              <p:cNvSpPr/>
              <p:nvPr/>
            </p:nvSpPr>
            <p:spPr>
              <a:xfrm>
                <a:off x="4532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06" name="Rectangle 8005"/>
              <p:cNvSpPr/>
              <p:nvPr/>
            </p:nvSpPr>
            <p:spPr>
              <a:xfrm>
                <a:off x="529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07" name="Rectangle 8006"/>
              <p:cNvSpPr/>
              <p:nvPr/>
            </p:nvSpPr>
            <p:spPr>
              <a:xfrm>
                <a:off x="605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08" name="Rectangle 8007"/>
              <p:cNvSpPr/>
              <p:nvPr/>
            </p:nvSpPr>
            <p:spPr>
              <a:xfrm>
                <a:off x="681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09" name="Rectangle 8008"/>
              <p:cNvSpPr/>
              <p:nvPr/>
            </p:nvSpPr>
            <p:spPr>
              <a:xfrm>
                <a:off x="7597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10" name="Rectangle 8009"/>
              <p:cNvSpPr/>
              <p:nvPr/>
            </p:nvSpPr>
            <p:spPr>
              <a:xfrm>
                <a:off x="8359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11" name="Rectangle 8010"/>
              <p:cNvSpPr/>
              <p:nvPr/>
            </p:nvSpPr>
            <p:spPr>
              <a:xfrm>
                <a:off x="9121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12" name="Rectangle 8011"/>
              <p:cNvSpPr/>
              <p:nvPr/>
            </p:nvSpPr>
            <p:spPr>
              <a:xfrm>
                <a:off x="9883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13" name="Rectangle 8012"/>
              <p:cNvSpPr/>
              <p:nvPr/>
            </p:nvSpPr>
            <p:spPr>
              <a:xfrm>
                <a:off x="10673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14" name="Rectangle 8013"/>
              <p:cNvSpPr/>
              <p:nvPr/>
            </p:nvSpPr>
            <p:spPr>
              <a:xfrm>
                <a:off x="11435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15" name="Rectangle 8014"/>
              <p:cNvSpPr/>
              <p:nvPr/>
            </p:nvSpPr>
            <p:spPr>
              <a:xfrm>
                <a:off x="12197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16" name="Rectangle 8015"/>
              <p:cNvSpPr/>
              <p:nvPr/>
            </p:nvSpPr>
            <p:spPr>
              <a:xfrm>
                <a:off x="12959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017" name="Rectangle 8016"/>
            <p:cNvSpPr/>
            <p:nvPr/>
          </p:nvSpPr>
          <p:spPr>
            <a:xfrm>
              <a:off x="4935142" y="3212640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18" name="Rectangle 8017"/>
            <p:cNvSpPr/>
            <p:nvPr/>
          </p:nvSpPr>
          <p:spPr>
            <a:xfrm>
              <a:off x="4947049" y="3212640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8019" name="Group 8018"/>
            <p:cNvGrpSpPr/>
            <p:nvPr/>
          </p:nvGrpSpPr>
          <p:grpSpPr>
            <a:xfrm>
              <a:off x="5841577" y="3210685"/>
              <a:ext cx="919518" cy="692837"/>
              <a:chOff x="148419" y="2895600"/>
              <a:chExt cx="1226024" cy="1231710"/>
            </a:xfrm>
            <a:noFill/>
          </p:grpSpPr>
          <p:sp>
            <p:nvSpPr>
              <p:cNvPr id="8020" name="Rectangle 8019"/>
              <p:cNvSpPr/>
              <p:nvPr/>
            </p:nvSpPr>
            <p:spPr>
              <a:xfrm>
                <a:off x="150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21" name="Rectangle 8020"/>
              <p:cNvSpPr/>
              <p:nvPr/>
            </p:nvSpPr>
            <p:spPr>
              <a:xfrm>
                <a:off x="226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22" name="Rectangle 8021"/>
              <p:cNvSpPr/>
              <p:nvPr/>
            </p:nvSpPr>
            <p:spPr>
              <a:xfrm>
                <a:off x="303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23" name="Rectangle 8022"/>
              <p:cNvSpPr/>
              <p:nvPr/>
            </p:nvSpPr>
            <p:spPr>
              <a:xfrm>
                <a:off x="3792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24" name="Rectangle 8023"/>
              <p:cNvSpPr/>
              <p:nvPr/>
            </p:nvSpPr>
            <p:spPr>
              <a:xfrm>
                <a:off x="4554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25" name="Rectangle 8024"/>
              <p:cNvSpPr/>
              <p:nvPr/>
            </p:nvSpPr>
            <p:spPr>
              <a:xfrm>
                <a:off x="5316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26" name="Rectangle 8025"/>
              <p:cNvSpPr/>
              <p:nvPr/>
            </p:nvSpPr>
            <p:spPr>
              <a:xfrm>
                <a:off x="6078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27" name="Rectangle 8026"/>
              <p:cNvSpPr/>
              <p:nvPr/>
            </p:nvSpPr>
            <p:spPr>
              <a:xfrm>
                <a:off x="684094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28" name="Rectangle 8027"/>
              <p:cNvSpPr/>
              <p:nvPr/>
            </p:nvSpPr>
            <p:spPr>
              <a:xfrm>
                <a:off x="7620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29" name="Rectangle 8028"/>
              <p:cNvSpPr/>
              <p:nvPr/>
            </p:nvSpPr>
            <p:spPr>
              <a:xfrm>
                <a:off x="8382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30" name="Rectangle 8029"/>
              <p:cNvSpPr/>
              <p:nvPr/>
            </p:nvSpPr>
            <p:spPr>
              <a:xfrm>
                <a:off x="9144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31" name="Rectangle 8030"/>
              <p:cNvSpPr/>
              <p:nvPr/>
            </p:nvSpPr>
            <p:spPr>
              <a:xfrm>
                <a:off x="990600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32" name="Rectangle 8031"/>
              <p:cNvSpPr/>
              <p:nvPr/>
            </p:nvSpPr>
            <p:spPr>
              <a:xfrm>
                <a:off x="10696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33" name="Rectangle 8032"/>
              <p:cNvSpPr/>
              <p:nvPr/>
            </p:nvSpPr>
            <p:spPr>
              <a:xfrm>
                <a:off x="11458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34" name="Rectangle 8033"/>
              <p:cNvSpPr/>
              <p:nvPr/>
            </p:nvSpPr>
            <p:spPr>
              <a:xfrm>
                <a:off x="12220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35" name="Rectangle 8034"/>
              <p:cNvSpPr/>
              <p:nvPr/>
            </p:nvSpPr>
            <p:spPr>
              <a:xfrm>
                <a:off x="1298243" y="2895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36" name="Rectangle 8035"/>
              <p:cNvSpPr/>
              <p:nvPr/>
            </p:nvSpPr>
            <p:spPr>
              <a:xfrm>
                <a:off x="150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37" name="Rectangle 8036"/>
              <p:cNvSpPr/>
              <p:nvPr/>
            </p:nvSpPr>
            <p:spPr>
              <a:xfrm>
                <a:off x="226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38" name="Rectangle 8037"/>
              <p:cNvSpPr/>
              <p:nvPr/>
            </p:nvSpPr>
            <p:spPr>
              <a:xfrm>
                <a:off x="303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39" name="Rectangle 8038"/>
              <p:cNvSpPr/>
              <p:nvPr/>
            </p:nvSpPr>
            <p:spPr>
              <a:xfrm>
                <a:off x="3792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40" name="Rectangle 8039"/>
              <p:cNvSpPr/>
              <p:nvPr/>
            </p:nvSpPr>
            <p:spPr>
              <a:xfrm>
                <a:off x="4554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41" name="Rectangle 8040"/>
              <p:cNvSpPr/>
              <p:nvPr/>
            </p:nvSpPr>
            <p:spPr>
              <a:xfrm>
                <a:off x="5316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42" name="Rectangle 8041"/>
              <p:cNvSpPr/>
              <p:nvPr/>
            </p:nvSpPr>
            <p:spPr>
              <a:xfrm>
                <a:off x="6078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43" name="Rectangle 8042"/>
              <p:cNvSpPr/>
              <p:nvPr/>
            </p:nvSpPr>
            <p:spPr>
              <a:xfrm>
                <a:off x="684094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44" name="Rectangle 8043"/>
              <p:cNvSpPr/>
              <p:nvPr/>
            </p:nvSpPr>
            <p:spPr>
              <a:xfrm>
                <a:off x="7620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45" name="Rectangle 8044"/>
              <p:cNvSpPr/>
              <p:nvPr/>
            </p:nvSpPr>
            <p:spPr>
              <a:xfrm>
                <a:off x="8382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46" name="Rectangle 8045"/>
              <p:cNvSpPr/>
              <p:nvPr/>
            </p:nvSpPr>
            <p:spPr>
              <a:xfrm>
                <a:off x="9144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47" name="Rectangle 8046"/>
              <p:cNvSpPr/>
              <p:nvPr/>
            </p:nvSpPr>
            <p:spPr>
              <a:xfrm>
                <a:off x="990600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48" name="Rectangle 8047"/>
              <p:cNvSpPr/>
              <p:nvPr/>
            </p:nvSpPr>
            <p:spPr>
              <a:xfrm>
                <a:off x="10696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49" name="Rectangle 8048"/>
              <p:cNvSpPr/>
              <p:nvPr/>
            </p:nvSpPr>
            <p:spPr>
              <a:xfrm>
                <a:off x="11458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50" name="Rectangle 8049"/>
              <p:cNvSpPr/>
              <p:nvPr/>
            </p:nvSpPr>
            <p:spPr>
              <a:xfrm>
                <a:off x="12220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51" name="Rectangle 8050"/>
              <p:cNvSpPr/>
              <p:nvPr/>
            </p:nvSpPr>
            <p:spPr>
              <a:xfrm>
                <a:off x="1298243" y="29718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52" name="Rectangle 8051"/>
              <p:cNvSpPr/>
              <p:nvPr/>
            </p:nvSpPr>
            <p:spPr>
              <a:xfrm>
                <a:off x="150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53" name="Rectangle 8052"/>
              <p:cNvSpPr/>
              <p:nvPr/>
            </p:nvSpPr>
            <p:spPr>
              <a:xfrm>
                <a:off x="226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54" name="Rectangle 8053"/>
              <p:cNvSpPr/>
              <p:nvPr/>
            </p:nvSpPr>
            <p:spPr>
              <a:xfrm>
                <a:off x="303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55" name="Rectangle 8054"/>
              <p:cNvSpPr/>
              <p:nvPr/>
            </p:nvSpPr>
            <p:spPr>
              <a:xfrm>
                <a:off x="3792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56" name="Rectangle 8055"/>
              <p:cNvSpPr/>
              <p:nvPr/>
            </p:nvSpPr>
            <p:spPr>
              <a:xfrm>
                <a:off x="4554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57" name="Rectangle 8056"/>
              <p:cNvSpPr/>
              <p:nvPr/>
            </p:nvSpPr>
            <p:spPr>
              <a:xfrm>
                <a:off x="5316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58" name="Rectangle 8057"/>
              <p:cNvSpPr/>
              <p:nvPr/>
            </p:nvSpPr>
            <p:spPr>
              <a:xfrm>
                <a:off x="6078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59" name="Rectangle 8058"/>
              <p:cNvSpPr/>
              <p:nvPr/>
            </p:nvSpPr>
            <p:spPr>
              <a:xfrm>
                <a:off x="684094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60" name="Rectangle 8059"/>
              <p:cNvSpPr/>
              <p:nvPr/>
            </p:nvSpPr>
            <p:spPr>
              <a:xfrm>
                <a:off x="7620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61" name="Rectangle 8060"/>
              <p:cNvSpPr/>
              <p:nvPr/>
            </p:nvSpPr>
            <p:spPr>
              <a:xfrm>
                <a:off x="8382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62" name="Rectangle 8061"/>
              <p:cNvSpPr/>
              <p:nvPr/>
            </p:nvSpPr>
            <p:spPr>
              <a:xfrm>
                <a:off x="9144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63" name="Rectangle 8062"/>
              <p:cNvSpPr/>
              <p:nvPr/>
            </p:nvSpPr>
            <p:spPr>
              <a:xfrm>
                <a:off x="990600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64" name="Rectangle 8063"/>
              <p:cNvSpPr/>
              <p:nvPr/>
            </p:nvSpPr>
            <p:spPr>
              <a:xfrm>
                <a:off x="10696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65" name="Rectangle 8064"/>
              <p:cNvSpPr/>
              <p:nvPr/>
            </p:nvSpPr>
            <p:spPr>
              <a:xfrm>
                <a:off x="11458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66" name="Rectangle 8065"/>
              <p:cNvSpPr/>
              <p:nvPr/>
            </p:nvSpPr>
            <p:spPr>
              <a:xfrm>
                <a:off x="12220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67" name="Rectangle 8066"/>
              <p:cNvSpPr/>
              <p:nvPr/>
            </p:nvSpPr>
            <p:spPr>
              <a:xfrm>
                <a:off x="1298243" y="3054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68" name="Rectangle 8067"/>
              <p:cNvSpPr/>
              <p:nvPr/>
            </p:nvSpPr>
            <p:spPr>
              <a:xfrm>
                <a:off x="150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69" name="Rectangle 8068"/>
              <p:cNvSpPr/>
              <p:nvPr/>
            </p:nvSpPr>
            <p:spPr>
              <a:xfrm>
                <a:off x="226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70" name="Rectangle 8069"/>
              <p:cNvSpPr/>
              <p:nvPr/>
            </p:nvSpPr>
            <p:spPr>
              <a:xfrm>
                <a:off x="303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71" name="Rectangle 8070"/>
              <p:cNvSpPr/>
              <p:nvPr/>
            </p:nvSpPr>
            <p:spPr>
              <a:xfrm>
                <a:off x="3792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72" name="Rectangle 8071"/>
              <p:cNvSpPr/>
              <p:nvPr/>
            </p:nvSpPr>
            <p:spPr>
              <a:xfrm>
                <a:off x="4554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73" name="Rectangle 8072"/>
              <p:cNvSpPr/>
              <p:nvPr/>
            </p:nvSpPr>
            <p:spPr>
              <a:xfrm>
                <a:off x="5316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74" name="Rectangle 8073"/>
              <p:cNvSpPr/>
              <p:nvPr/>
            </p:nvSpPr>
            <p:spPr>
              <a:xfrm>
                <a:off x="6078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75" name="Rectangle 8074"/>
              <p:cNvSpPr/>
              <p:nvPr/>
            </p:nvSpPr>
            <p:spPr>
              <a:xfrm>
                <a:off x="684094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76" name="Rectangle 8075"/>
              <p:cNvSpPr/>
              <p:nvPr/>
            </p:nvSpPr>
            <p:spPr>
              <a:xfrm>
                <a:off x="7620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77" name="Rectangle 8076"/>
              <p:cNvSpPr/>
              <p:nvPr/>
            </p:nvSpPr>
            <p:spPr>
              <a:xfrm>
                <a:off x="8382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78" name="Rectangle 8077"/>
              <p:cNvSpPr/>
              <p:nvPr/>
            </p:nvSpPr>
            <p:spPr>
              <a:xfrm>
                <a:off x="9144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79" name="Rectangle 8078"/>
              <p:cNvSpPr/>
              <p:nvPr/>
            </p:nvSpPr>
            <p:spPr>
              <a:xfrm>
                <a:off x="990600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80" name="Rectangle 8079"/>
              <p:cNvSpPr/>
              <p:nvPr/>
            </p:nvSpPr>
            <p:spPr>
              <a:xfrm>
                <a:off x="10696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81" name="Rectangle 8080"/>
              <p:cNvSpPr/>
              <p:nvPr/>
            </p:nvSpPr>
            <p:spPr>
              <a:xfrm>
                <a:off x="11458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82" name="Rectangle 8081"/>
              <p:cNvSpPr/>
              <p:nvPr/>
            </p:nvSpPr>
            <p:spPr>
              <a:xfrm>
                <a:off x="12220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83" name="Rectangle 8082"/>
              <p:cNvSpPr/>
              <p:nvPr/>
            </p:nvSpPr>
            <p:spPr>
              <a:xfrm>
                <a:off x="1298243" y="3130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84" name="Rectangle 8083"/>
              <p:cNvSpPr/>
              <p:nvPr/>
            </p:nvSpPr>
            <p:spPr>
              <a:xfrm>
                <a:off x="148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85" name="Rectangle 8084"/>
              <p:cNvSpPr/>
              <p:nvPr/>
            </p:nvSpPr>
            <p:spPr>
              <a:xfrm>
                <a:off x="225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86" name="Rectangle 8085"/>
              <p:cNvSpPr/>
              <p:nvPr/>
            </p:nvSpPr>
            <p:spPr>
              <a:xfrm>
                <a:off x="301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87" name="Rectangle 8086"/>
              <p:cNvSpPr/>
              <p:nvPr/>
            </p:nvSpPr>
            <p:spPr>
              <a:xfrm>
                <a:off x="3775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88" name="Rectangle 8087"/>
              <p:cNvSpPr/>
              <p:nvPr/>
            </p:nvSpPr>
            <p:spPr>
              <a:xfrm>
                <a:off x="4537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89" name="Rectangle 8088"/>
              <p:cNvSpPr/>
              <p:nvPr/>
            </p:nvSpPr>
            <p:spPr>
              <a:xfrm>
                <a:off x="5299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90" name="Rectangle 8089"/>
              <p:cNvSpPr/>
              <p:nvPr/>
            </p:nvSpPr>
            <p:spPr>
              <a:xfrm>
                <a:off x="6061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91" name="Rectangle 8090"/>
              <p:cNvSpPr/>
              <p:nvPr/>
            </p:nvSpPr>
            <p:spPr>
              <a:xfrm>
                <a:off x="682388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92" name="Rectangle 8091"/>
              <p:cNvSpPr/>
              <p:nvPr/>
            </p:nvSpPr>
            <p:spPr>
              <a:xfrm>
                <a:off x="7602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93" name="Rectangle 8092"/>
              <p:cNvSpPr/>
              <p:nvPr/>
            </p:nvSpPr>
            <p:spPr>
              <a:xfrm>
                <a:off x="8364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94" name="Rectangle 8093"/>
              <p:cNvSpPr/>
              <p:nvPr/>
            </p:nvSpPr>
            <p:spPr>
              <a:xfrm>
                <a:off x="9126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95" name="Rectangle 8094"/>
              <p:cNvSpPr/>
              <p:nvPr/>
            </p:nvSpPr>
            <p:spPr>
              <a:xfrm>
                <a:off x="988894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96" name="Rectangle 8095"/>
              <p:cNvSpPr/>
              <p:nvPr/>
            </p:nvSpPr>
            <p:spPr>
              <a:xfrm>
                <a:off x="10679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97" name="Rectangle 8096"/>
              <p:cNvSpPr/>
              <p:nvPr/>
            </p:nvSpPr>
            <p:spPr>
              <a:xfrm>
                <a:off x="11441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98" name="Rectangle 8097"/>
              <p:cNvSpPr/>
              <p:nvPr/>
            </p:nvSpPr>
            <p:spPr>
              <a:xfrm>
                <a:off x="12203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99" name="Rectangle 8098"/>
              <p:cNvSpPr/>
              <p:nvPr/>
            </p:nvSpPr>
            <p:spPr>
              <a:xfrm>
                <a:off x="1296537" y="32004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00" name="Rectangle 8099"/>
              <p:cNvSpPr/>
              <p:nvPr/>
            </p:nvSpPr>
            <p:spPr>
              <a:xfrm>
                <a:off x="148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01" name="Rectangle 8100"/>
              <p:cNvSpPr/>
              <p:nvPr/>
            </p:nvSpPr>
            <p:spPr>
              <a:xfrm>
                <a:off x="225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02" name="Rectangle 8101"/>
              <p:cNvSpPr/>
              <p:nvPr/>
            </p:nvSpPr>
            <p:spPr>
              <a:xfrm>
                <a:off x="301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03" name="Rectangle 8102"/>
              <p:cNvSpPr/>
              <p:nvPr/>
            </p:nvSpPr>
            <p:spPr>
              <a:xfrm>
                <a:off x="3775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04" name="Rectangle 8103"/>
              <p:cNvSpPr/>
              <p:nvPr/>
            </p:nvSpPr>
            <p:spPr>
              <a:xfrm>
                <a:off x="4537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05" name="Rectangle 8104"/>
              <p:cNvSpPr/>
              <p:nvPr/>
            </p:nvSpPr>
            <p:spPr>
              <a:xfrm>
                <a:off x="5299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06" name="Rectangle 8105"/>
              <p:cNvSpPr/>
              <p:nvPr/>
            </p:nvSpPr>
            <p:spPr>
              <a:xfrm>
                <a:off x="6061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07" name="Rectangle 8106"/>
              <p:cNvSpPr/>
              <p:nvPr/>
            </p:nvSpPr>
            <p:spPr>
              <a:xfrm>
                <a:off x="682388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08" name="Rectangle 8107"/>
              <p:cNvSpPr/>
              <p:nvPr/>
            </p:nvSpPr>
            <p:spPr>
              <a:xfrm>
                <a:off x="7602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09" name="Rectangle 8108"/>
              <p:cNvSpPr/>
              <p:nvPr/>
            </p:nvSpPr>
            <p:spPr>
              <a:xfrm>
                <a:off x="8364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10" name="Rectangle 8109"/>
              <p:cNvSpPr/>
              <p:nvPr/>
            </p:nvSpPr>
            <p:spPr>
              <a:xfrm>
                <a:off x="9126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11" name="Rectangle 8110"/>
              <p:cNvSpPr/>
              <p:nvPr/>
            </p:nvSpPr>
            <p:spPr>
              <a:xfrm>
                <a:off x="988894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12" name="Rectangle 8111"/>
              <p:cNvSpPr/>
              <p:nvPr/>
            </p:nvSpPr>
            <p:spPr>
              <a:xfrm>
                <a:off x="10679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13" name="Rectangle 8112"/>
              <p:cNvSpPr/>
              <p:nvPr/>
            </p:nvSpPr>
            <p:spPr>
              <a:xfrm>
                <a:off x="11441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14" name="Rectangle 8113"/>
              <p:cNvSpPr/>
              <p:nvPr/>
            </p:nvSpPr>
            <p:spPr>
              <a:xfrm>
                <a:off x="12203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15" name="Rectangle 8114"/>
              <p:cNvSpPr/>
              <p:nvPr/>
            </p:nvSpPr>
            <p:spPr>
              <a:xfrm>
                <a:off x="1296537" y="327660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16" name="Rectangle 8115"/>
              <p:cNvSpPr/>
              <p:nvPr/>
            </p:nvSpPr>
            <p:spPr>
              <a:xfrm>
                <a:off x="148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17" name="Rectangle 8116"/>
              <p:cNvSpPr/>
              <p:nvPr/>
            </p:nvSpPr>
            <p:spPr>
              <a:xfrm>
                <a:off x="225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18" name="Rectangle 8117"/>
              <p:cNvSpPr/>
              <p:nvPr/>
            </p:nvSpPr>
            <p:spPr>
              <a:xfrm>
                <a:off x="301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19" name="Rectangle 8118"/>
              <p:cNvSpPr/>
              <p:nvPr/>
            </p:nvSpPr>
            <p:spPr>
              <a:xfrm>
                <a:off x="3775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20" name="Rectangle 8119"/>
              <p:cNvSpPr/>
              <p:nvPr/>
            </p:nvSpPr>
            <p:spPr>
              <a:xfrm>
                <a:off x="4537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21" name="Rectangle 8120"/>
              <p:cNvSpPr/>
              <p:nvPr/>
            </p:nvSpPr>
            <p:spPr>
              <a:xfrm>
                <a:off x="5299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22" name="Rectangle 8121"/>
              <p:cNvSpPr/>
              <p:nvPr/>
            </p:nvSpPr>
            <p:spPr>
              <a:xfrm>
                <a:off x="6061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23" name="Rectangle 8122"/>
              <p:cNvSpPr/>
              <p:nvPr/>
            </p:nvSpPr>
            <p:spPr>
              <a:xfrm>
                <a:off x="682388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24" name="Rectangle 8123"/>
              <p:cNvSpPr/>
              <p:nvPr/>
            </p:nvSpPr>
            <p:spPr>
              <a:xfrm>
                <a:off x="7602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25" name="Rectangle 8124"/>
              <p:cNvSpPr/>
              <p:nvPr/>
            </p:nvSpPr>
            <p:spPr>
              <a:xfrm>
                <a:off x="8364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26" name="Rectangle 8125"/>
              <p:cNvSpPr/>
              <p:nvPr/>
            </p:nvSpPr>
            <p:spPr>
              <a:xfrm>
                <a:off x="9126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27" name="Rectangle 8126"/>
              <p:cNvSpPr/>
              <p:nvPr/>
            </p:nvSpPr>
            <p:spPr>
              <a:xfrm>
                <a:off x="988894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28" name="Rectangle 8127"/>
              <p:cNvSpPr/>
              <p:nvPr/>
            </p:nvSpPr>
            <p:spPr>
              <a:xfrm>
                <a:off x="10679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29" name="Rectangle 8128"/>
              <p:cNvSpPr/>
              <p:nvPr/>
            </p:nvSpPr>
            <p:spPr>
              <a:xfrm>
                <a:off x="11441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30" name="Rectangle 8129"/>
              <p:cNvSpPr/>
              <p:nvPr/>
            </p:nvSpPr>
            <p:spPr>
              <a:xfrm>
                <a:off x="12203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31" name="Rectangle 8130"/>
              <p:cNvSpPr/>
              <p:nvPr/>
            </p:nvSpPr>
            <p:spPr>
              <a:xfrm>
                <a:off x="1296537" y="33590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32" name="Rectangle 8131"/>
              <p:cNvSpPr/>
              <p:nvPr/>
            </p:nvSpPr>
            <p:spPr>
              <a:xfrm>
                <a:off x="148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33" name="Rectangle 8132"/>
              <p:cNvSpPr/>
              <p:nvPr/>
            </p:nvSpPr>
            <p:spPr>
              <a:xfrm>
                <a:off x="225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34" name="Rectangle 8133"/>
              <p:cNvSpPr/>
              <p:nvPr/>
            </p:nvSpPr>
            <p:spPr>
              <a:xfrm>
                <a:off x="301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35" name="Rectangle 8134"/>
              <p:cNvSpPr/>
              <p:nvPr/>
            </p:nvSpPr>
            <p:spPr>
              <a:xfrm>
                <a:off x="3775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36" name="Rectangle 8135"/>
              <p:cNvSpPr/>
              <p:nvPr/>
            </p:nvSpPr>
            <p:spPr>
              <a:xfrm>
                <a:off x="4537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37" name="Rectangle 8136"/>
              <p:cNvSpPr/>
              <p:nvPr/>
            </p:nvSpPr>
            <p:spPr>
              <a:xfrm>
                <a:off x="5299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38" name="Rectangle 8137"/>
              <p:cNvSpPr/>
              <p:nvPr/>
            </p:nvSpPr>
            <p:spPr>
              <a:xfrm>
                <a:off x="6061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39" name="Rectangle 8138"/>
              <p:cNvSpPr/>
              <p:nvPr/>
            </p:nvSpPr>
            <p:spPr>
              <a:xfrm>
                <a:off x="682388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40" name="Rectangle 8139"/>
              <p:cNvSpPr/>
              <p:nvPr/>
            </p:nvSpPr>
            <p:spPr>
              <a:xfrm>
                <a:off x="7602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41" name="Rectangle 8140"/>
              <p:cNvSpPr/>
              <p:nvPr/>
            </p:nvSpPr>
            <p:spPr>
              <a:xfrm>
                <a:off x="8364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42" name="Rectangle 8141"/>
              <p:cNvSpPr/>
              <p:nvPr/>
            </p:nvSpPr>
            <p:spPr>
              <a:xfrm>
                <a:off x="9126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43" name="Rectangle 8142"/>
              <p:cNvSpPr/>
              <p:nvPr/>
            </p:nvSpPr>
            <p:spPr>
              <a:xfrm>
                <a:off x="988894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44" name="Rectangle 8143"/>
              <p:cNvSpPr/>
              <p:nvPr/>
            </p:nvSpPr>
            <p:spPr>
              <a:xfrm>
                <a:off x="10679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45" name="Rectangle 8144"/>
              <p:cNvSpPr/>
              <p:nvPr/>
            </p:nvSpPr>
            <p:spPr>
              <a:xfrm>
                <a:off x="11441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46" name="Rectangle 8145"/>
              <p:cNvSpPr/>
              <p:nvPr/>
            </p:nvSpPr>
            <p:spPr>
              <a:xfrm>
                <a:off x="12203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47" name="Rectangle 8146"/>
              <p:cNvSpPr/>
              <p:nvPr/>
            </p:nvSpPr>
            <p:spPr>
              <a:xfrm>
                <a:off x="1296537" y="3435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48" name="Rectangle 8147"/>
              <p:cNvSpPr/>
              <p:nvPr/>
            </p:nvSpPr>
            <p:spPr>
              <a:xfrm>
                <a:off x="150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49" name="Rectangle 8148"/>
              <p:cNvSpPr/>
              <p:nvPr/>
            </p:nvSpPr>
            <p:spPr>
              <a:xfrm>
                <a:off x="226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50" name="Rectangle 8149"/>
              <p:cNvSpPr/>
              <p:nvPr/>
            </p:nvSpPr>
            <p:spPr>
              <a:xfrm>
                <a:off x="302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51" name="Rectangle 8150"/>
              <p:cNvSpPr/>
              <p:nvPr/>
            </p:nvSpPr>
            <p:spPr>
              <a:xfrm>
                <a:off x="3787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52" name="Rectangle 8151"/>
              <p:cNvSpPr/>
              <p:nvPr/>
            </p:nvSpPr>
            <p:spPr>
              <a:xfrm>
                <a:off x="4549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53" name="Rectangle 8152"/>
              <p:cNvSpPr/>
              <p:nvPr/>
            </p:nvSpPr>
            <p:spPr>
              <a:xfrm>
                <a:off x="5311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54" name="Rectangle 8153"/>
              <p:cNvSpPr/>
              <p:nvPr/>
            </p:nvSpPr>
            <p:spPr>
              <a:xfrm>
                <a:off x="6073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55" name="Rectangle 8154"/>
              <p:cNvSpPr/>
              <p:nvPr/>
            </p:nvSpPr>
            <p:spPr>
              <a:xfrm>
                <a:off x="683525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56" name="Rectangle 8155"/>
              <p:cNvSpPr/>
              <p:nvPr/>
            </p:nvSpPr>
            <p:spPr>
              <a:xfrm>
                <a:off x="7614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57" name="Rectangle 8156"/>
              <p:cNvSpPr/>
              <p:nvPr/>
            </p:nvSpPr>
            <p:spPr>
              <a:xfrm>
                <a:off x="8376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58" name="Rectangle 8157"/>
              <p:cNvSpPr/>
              <p:nvPr/>
            </p:nvSpPr>
            <p:spPr>
              <a:xfrm>
                <a:off x="9138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59" name="Rectangle 8158"/>
              <p:cNvSpPr/>
              <p:nvPr/>
            </p:nvSpPr>
            <p:spPr>
              <a:xfrm>
                <a:off x="990031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60" name="Rectangle 8159"/>
              <p:cNvSpPr/>
              <p:nvPr/>
            </p:nvSpPr>
            <p:spPr>
              <a:xfrm>
                <a:off x="10690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61" name="Rectangle 8160"/>
              <p:cNvSpPr/>
              <p:nvPr/>
            </p:nvSpPr>
            <p:spPr>
              <a:xfrm>
                <a:off x="11452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62" name="Rectangle 8161"/>
              <p:cNvSpPr/>
              <p:nvPr/>
            </p:nvSpPr>
            <p:spPr>
              <a:xfrm>
                <a:off x="12214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63" name="Rectangle 8162"/>
              <p:cNvSpPr/>
              <p:nvPr/>
            </p:nvSpPr>
            <p:spPr>
              <a:xfrm>
                <a:off x="1297674" y="3511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64" name="Rectangle 8163"/>
              <p:cNvSpPr/>
              <p:nvPr/>
            </p:nvSpPr>
            <p:spPr>
              <a:xfrm>
                <a:off x="150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65" name="Rectangle 8164"/>
              <p:cNvSpPr/>
              <p:nvPr/>
            </p:nvSpPr>
            <p:spPr>
              <a:xfrm>
                <a:off x="226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66" name="Rectangle 8165"/>
              <p:cNvSpPr/>
              <p:nvPr/>
            </p:nvSpPr>
            <p:spPr>
              <a:xfrm>
                <a:off x="302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67" name="Rectangle 8166"/>
              <p:cNvSpPr/>
              <p:nvPr/>
            </p:nvSpPr>
            <p:spPr>
              <a:xfrm>
                <a:off x="3787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68" name="Rectangle 8167"/>
              <p:cNvSpPr/>
              <p:nvPr/>
            </p:nvSpPr>
            <p:spPr>
              <a:xfrm>
                <a:off x="4549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69" name="Rectangle 8168"/>
              <p:cNvSpPr/>
              <p:nvPr/>
            </p:nvSpPr>
            <p:spPr>
              <a:xfrm>
                <a:off x="5311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70" name="Rectangle 8169"/>
              <p:cNvSpPr/>
              <p:nvPr/>
            </p:nvSpPr>
            <p:spPr>
              <a:xfrm>
                <a:off x="6073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71" name="Rectangle 8170"/>
              <p:cNvSpPr/>
              <p:nvPr/>
            </p:nvSpPr>
            <p:spPr>
              <a:xfrm>
                <a:off x="683525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72" name="Rectangle 8171"/>
              <p:cNvSpPr/>
              <p:nvPr/>
            </p:nvSpPr>
            <p:spPr>
              <a:xfrm>
                <a:off x="7614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73" name="Rectangle 8172"/>
              <p:cNvSpPr/>
              <p:nvPr/>
            </p:nvSpPr>
            <p:spPr>
              <a:xfrm>
                <a:off x="8376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74" name="Rectangle 8173"/>
              <p:cNvSpPr/>
              <p:nvPr/>
            </p:nvSpPr>
            <p:spPr>
              <a:xfrm>
                <a:off x="9138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75" name="Rectangle 8174"/>
              <p:cNvSpPr/>
              <p:nvPr/>
            </p:nvSpPr>
            <p:spPr>
              <a:xfrm>
                <a:off x="990031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76" name="Rectangle 8175"/>
              <p:cNvSpPr/>
              <p:nvPr/>
            </p:nvSpPr>
            <p:spPr>
              <a:xfrm>
                <a:off x="10690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77" name="Rectangle 8176"/>
              <p:cNvSpPr/>
              <p:nvPr/>
            </p:nvSpPr>
            <p:spPr>
              <a:xfrm>
                <a:off x="11452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78" name="Rectangle 8177"/>
              <p:cNvSpPr/>
              <p:nvPr/>
            </p:nvSpPr>
            <p:spPr>
              <a:xfrm>
                <a:off x="12214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79" name="Rectangle 8178"/>
              <p:cNvSpPr/>
              <p:nvPr/>
            </p:nvSpPr>
            <p:spPr>
              <a:xfrm>
                <a:off x="1297674" y="35876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80" name="Rectangle 8179"/>
              <p:cNvSpPr/>
              <p:nvPr/>
            </p:nvSpPr>
            <p:spPr>
              <a:xfrm>
                <a:off x="150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81" name="Rectangle 8180"/>
              <p:cNvSpPr/>
              <p:nvPr/>
            </p:nvSpPr>
            <p:spPr>
              <a:xfrm>
                <a:off x="226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82" name="Rectangle 8181"/>
              <p:cNvSpPr/>
              <p:nvPr/>
            </p:nvSpPr>
            <p:spPr>
              <a:xfrm>
                <a:off x="302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83" name="Rectangle 8182"/>
              <p:cNvSpPr/>
              <p:nvPr/>
            </p:nvSpPr>
            <p:spPr>
              <a:xfrm>
                <a:off x="3787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84" name="Rectangle 8183"/>
              <p:cNvSpPr/>
              <p:nvPr/>
            </p:nvSpPr>
            <p:spPr>
              <a:xfrm>
                <a:off x="4549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85" name="Rectangle 8184"/>
              <p:cNvSpPr/>
              <p:nvPr/>
            </p:nvSpPr>
            <p:spPr>
              <a:xfrm>
                <a:off x="5311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86" name="Rectangle 8185"/>
              <p:cNvSpPr/>
              <p:nvPr/>
            </p:nvSpPr>
            <p:spPr>
              <a:xfrm>
                <a:off x="6073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87" name="Rectangle 8186"/>
              <p:cNvSpPr/>
              <p:nvPr/>
            </p:nvSpPr>
            <p:spPr>
              <a:xfrm>
                <a:off x="683525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88" name="Rectangle 8187"/>
              <p:cNvSpPr/>
              <p:nvPr/>
            </p:nvSpPr>
            <p:spPr>
              <a:xfrm>
                <a:off x="7614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89" name="Rectangle 8188"/>
              <p:cNvSpPr/>
              <p:nvPr/>
            </p:nvSpPr>
            <p:spPr>
              <a:xfrm>
                <a:off x="8376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90" name="Rectangle 8189"/>
              <p:cNvSpPr/>
              <p:nvPr/>
            </p:nvSpPr>
            <p:spPr>
              <a:xfrm>
                <a:off x="9138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91" name="Rectangle 8190"/>
              <p:cNvSpPr/>
              <p:nvPr/>
            </p:nvSpPr>
            <p:spPr>
              <a:xfrm>
                <a:off x="990031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92" name="Rectangle 8191"/>
              <p:cNvSpPr/>
              <p:nvPr/>
            </p:nvSpPr>
            <p:spPr>
              <a:xfrm>
                <a:off x="10690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93" name="Rectangle 8192"/>
              <p:cNvSpPr/>
              <p:nvPr/>
            </p:nvSpPr>
            <p:spPr>
              <a:xfrm>
                <a:off x="11452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94" name="Rectangle 8193"/>
              <p:cNvSpPr/>
              <p:nvPr/>
            </p:nvSpPr>
            <p:spPr>
              <a:xfrm>
                <a:off x="12214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95" name="Rectangle 8194"/>
              <p:cNvSpPr/>
              <p:nvPr/>
            </p:nvSpPr>
            <p:spPr>
              <a:xfrm>
                <a:off x="1297674" y="3670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96" name="Rectangle 8195"/>
              <p:cNvSpPr/>
              <p:nvPr/>
            </p:nvSpPr>
            <p:spPr>
              <a:xfrm>
                <a:off x="150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97" name="Rectangle 8196"/>
              <p:cNvSpPr/>
              <p:nvPr/>
            </p:nvSpPr>
            <p:spPr>
              <a:xfrm>
                <a:off x="226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98" name="Rectangle 8197"/>
              <p:cNvSpPr/>
              <p:nvPr/>
            </p:nvSpPr>
            <p:spPr>
              <a:xfrm>
                <a:off x="302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99" name="Rectangle 8198"/>
              <p:cNvSpPr/>
              <p:nvPr/>
            </p:nvSpPr>
            <p:spPr>
              <a:xfrm>
                <a:off x="3787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00" name="Rectangle 8199"/>
              <p:cNvSpPr/>
              <p:nvPr/>
            </p:nvSpPr>
            <p:spPr>
              <a:xfrm>
                <a:off x="4549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01" name="Rectangle 8200"/>
              <p:cNvSpPr/>
              <p:nvPr/>
            </p:nvSpPr>
            <p:spPr>
              <a:xfrm>
                <a:off x="5311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02" name="Rectangle 8201"/>
              <p:cNvSpPr/>
              <p:nvPr/>
            </p:nvSpPr>
            <p:spPr>
              <a:xfrm>
                <a:off x="6073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03" name="Rectangle 8202"/>
              <p:cNvSpPr/>
              <p:nvPr/>
            </p:nvSpPr>
            <p:spPr>
              <a:xfrm>
                <a:off x="683525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04" name="Rectangle 8203"/>
              <p:cNvSpPr/>
              <p:nvPr/>
            </p:nvSpPr>
            <p:spPr>
              <a:xfrm>
                <a:off x="7614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05" name="Rectangle 8204"/>
              <p:cNvSpPr/>
              <p:nvPr/>
            </p:nvSpPr>
            <p:spPr>
              <a:xfrm>
                <a:off x="8376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06" name="Rectangle 8205"/>
              <p:cNvSpPr/>
              <p:nvPr/>
            </p:nvSpPr>
            <p:spPr>
              <a:xfrm>
                <a:off x="9138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07" name="Rectangle 8206"/>
              <p:cNvSpPr/>
              <p:nvPr/>
            </p:nvSpPr>
            <p:spPr>
              <a:xfrm>
                <a:off x="990031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08" name="Rectangle 8207"/>
              <p:cNvSpPr/>
              <p:nvPr/>
            </p:nvSpPr>
            <p:spPr>
              <a:xfrm>
                <a:off x="10690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09" name="Rectangle 8208"/>
              <p:cNvSpPr/>
              <p:nvPr/>
            </p:nvSpPr>
            <p:spPr>
              <a:xfrm>
                <a:off x="11452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10" name="Rectangle 8209"/>
              <p:cNvSpPr/>
              <p:nvPr/>
            </p:nvSpPr>
            <p:spPr>
              <a:xfrm>
                <a:off x="12214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11" name="Rectangle 8210"/>
              <p:cNvSpPr/>
              <p:nvPr/>
            </p:nvSpPr>
            <p:spPr>
              <a:xfrm>
                <a:off x="1297674" y="37463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12" name="Rectangle 8211"/>
              <p:cNvSpPr/>
              <p:nvPr/>
            </p:nvSpPr>
            <p:spPr>
              <a:xfrm>
                <a:off x="148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13" name="Rectangle 8212"/>
              <p:cNvSpPr/>
              <p:nvPr/>
            </p:nvSpPr>
            <p:spPr>
              <a:xfrm>
                <a:off x="224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14" name="Rectangle 8213"/>
              <p:cNvSpPr/>
              <p:nvPr/>
            </p:nvSpPr>
            <p:spPr>
              <a:xfrm>
                <a:off x="300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15" name="Rectangle 8214"/>
              <p:cNvSpPr/>
              <p:nvPr/>
            </p:nvSpPr>
            <p:spPr>
              <a:xfrm>
                <a:off x="3770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16" name="Rectangle 8215"/>
              <p:cNvSpPr/>
              <p:nvPr/>
            </p:nvSpPr>
            <p:spPr>
              <a:xfrm>
                <a:off x="4532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17" name="Rectangle 8216"/>
              <p:cNvSpPr/>
              <p:nvPr/>
            </p:nvSpPr>
            <p:spPr>
              <a:xfrm>
                <a:off x="5294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18" name="Rectangle 8217"/>
              <p:cNvSpPr/>
              <p:nvPr/>
            </p:nvSpPr>
            <p:spPr>
              <a:xfrm>
                <a:off x="6056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19" name="Rectangle 8218"/>
              <p:cNvSpPr/>
              <p:nvPr/>
            </p:nvSpPr>
            <p:spPr>
              <a:xfrm>
                <a:off x="681819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20" name="Rectangle 8219"/>
              <p:cNvSpPr/>
              <p:nvPr/>
            </p:nvSpPr>
            <p:spPr>
              <a:xfrm>
                <a:off x="7597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21" name="Rectangle 8220"/>
              <p:cNvSpPr/>
              <p:nvPr/>
            </p:nvSpPr>
            <p:spPr>
              <a:xfrm>
                <a:off x="8359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22" name="Rectangle 8221"/>
              <p:cNvSpPr/>
              <p:nvPr/>
            </p:nvSpPr>
            <p:spPr>
              <a:xfrm>
                <a:off x="9121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23" name="Rectangle 8222"/>
              <p:cNvSpPr/>
              <p:nvPr/>
            </p:nvSpPr>
            <p:spPr>
              <a:xfrm>
                <a:off x="988325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24" name="Rectangle 8223"/>
              <p:cNvSpPr/>
              <p:nvPr/>
            </p:nvSpPr>
            <p:spPr>
              <a:xfrm>
                <a:off x="10673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25" name="Rectangle 8224"/>
              <p:cNvSpPr/>
              <p:nvPr/>
            </p:nvSpPr>
            <p:spPr>
              <a:xfrm>
                <a:off x="11435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26" name="Rectangle 8225"/>
              <p:cNvSpPr/>
              <p:nvPr/>
            </p:nvSpPr>
            <p:spPr>
              <a:xfrm>
                <a:off x="12197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27" name="Rectangle 8226"/>
              <p:cNvSpPr/>
              <p:nvPr/>
            </p:nvSpPr>
            <p:spPr>
              <a:xfrm>
                <a:off x="1295968" y="38162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28" name="Rectangle 8227"/>
              <p:cNvSpPr/>
              <p:nvPr/>
            </p:nvSpPr>
            <p:spPr>
              <a:xfrm>
                <a:off x="148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29" name="Rectangle 8228"/>
              <p:cNvSpPr/>
              <p:nvPr/>
            </p:nvSpPr>
            <p:spPr>
              <a:xfrm>
                <a:off x="224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30" name="Rectangle 8229"/>
              <p:cNvSpPr/>
              <p:nvPr/>
            </p:nvSpPr>
            <p:spPr>
              <a:xfrm>
                <a:off x="300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31" name="Rectangle 8230"/>
              <p:cNvSpPr/>
              <p:nvPr/>
            </p:nvSpPr>
            <p:spPr>
              <a:xfrm>
                <a:off x="3770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32" name="Rectangle 8231"/>
              <p:cNvSpPr/>
              <p:nvPr/>
            </p:nvSpPr>
            <p:spPr>
              <a:xfrm>
                <a:off x="4532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33" name="Rectangle 8232"/>
              <p:cNvSpPr/>
              <p:nvPr/>
            </p:nvSpPr>
            <p:spPr>
              <a:xfrm>
                <a:off x="5294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34" name="Rectangle 8233"/>
              <p:cNvSpPr/>
              <p:nvPr/>
            </p:nvSpPr>
            <p:spPr>
              <a:xfrm>
                <a:off x="6056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35" name="Rectangle 8234"/>
              <p:cNvSpPr/>
              <p:nvPr/>
            </p:nvSpPr>
            <p:spPr>
              <a:xfrm>
                <a:off x="681819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36" name="Rectangle 8235"/>
              <p:cNvSpPr/>
              <p:nvPr/>
            </p:nvSpPr>
            <p:spPr>
              <a:xfrm>
                <a:off x="7597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37" name="Rectangle 8236"/>
              <p:cNvSpPr/>
              <p:nvPr/>
            </p:nvSpPr>
            <p:spPr>
              <a:xfrm>
                <a:off x="8359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38" name="Rectangle 8237"/>
              <p:cNvSpPr/>
              <p:nvPr/>
            </p:nvSpPr>
            <p:spPr>
              <a:xfrm>
                <a:off x="9121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39" name="Rectangle 8238"/>
              <p:cNvSpPr/>
              <p:nvPr/>
            </p:nvSpPr>
            <p:spPr>
              <a:xfrm>
                <a:off x="988325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40" name="Rectangle 8239"/>
              <p:cNvSpPr/>
              <p:nvPr/>
            </p:nvSpPr>
            <p:spPr>
              <a:xfrm>
                <a:off x="10673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41" name="Rectangle 8240"/>
              <p:cNvSpPr/>
              <p:nvPr/>
            </p:nvSpPr>
            <p:spPr>
              <a:xfrm>
                <a:off x="11435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42" name="Rectangle 8241"/>
              <p:cNvSpPr/>
              <p:nvPr/>
            </p:nvSpPr>
            <p:spPr>
              <a:xfrm>
                <a:off x="12197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43" name="Rectangle 8242"/>
              <p:cNvSpPr/>
              <p:nvPr/>
            </p:nvSpPr>
            <p:spPr>
              <a:xfrm>
                <a:off x="1295968" y="3892455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44" name="Rectangle 8243"/>
              <p:cNvSpPr/>
              <p:nvPr/>
            </p:nvSpPr>
            <p:spPr>
              <a:xfrm>
                <a:off x="148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45" name="Rectangle 8244"/>
              <p:cNvSpPr/>
              <p:nvPr/>
            </p:nvSpPr>
            <p:spPr>
              <a:xfrm>
                <a:off x="224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46" name="Rectangle 8245"/>
              <p:cNvSpPr/>
              <p:nvPr/>
            </p:nvSpPr>
            <p:spPr>
              <a:xfrm>
                <a:off x="300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47" name="Rectangle 8246"/>
              <p:cNvSpPr/>
              <p:nvPr/>
            </p:nvSpPr>
            <p:spPr>
              <a:xfrm>
                <a:off x="3770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48" name="Rectangle 8247"/>
              <p:cNvSpPr/>
              <p:nvPr/>
            </p:nvSpPr>
            <p:spPr>
              <a:xfrm>
                <a:off x="4532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49" name="Rectangle 8248"/>
              <p:cNvSpPr/>
              <p:nvPr/>
            </p:nvSpPr>
            <p:spPr>
              <a:xfrm>
                <a:off x="5294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50" name="Rectangle 8249"/>
              <p:cNvSpPr/>
              <p:nvPr/>
            </p:nvSpPr>
            <p:spPr>
              <a:xfrm>
                <a:off x="6056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51" name="Rectangle 8250"/>
              <p:cNvSpPr/>
              <p:nvPr/>
            </p:nvSpPr>
            <p:spPr>
              <a:xfrm>
                <a:off x="681819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52" name="Rectangle 8251"/>
              <p:cNvSpPr/>
              <p:nvPr/>
            </p:nvSpPr>
            <p:spPr>
              <a:xfrm>
                <a:off x="7597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53" name="Rectangle 8252"/>
              <p:cNvSpPr/>
              <p:nvPr/>
            </p:nvSpPr>
            <p:spPr>
              <a:xfrm>
                <a:off x="8359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54" name="Rectangle 8253"/>
              <p:cNvSpPr/>
              <p:nvPr/>
            </p:nvSpPr>
            <p:spPr>
              <a:xfrm>
                <a:off x="9121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55" name="Rectangle 8254"/>
              <p:cNvSpPr/>
              <p:nvPr/>
            </p:nvSpPr>
            <p:spPr>
              <a:xfrm>
                <a:off x="988325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56" name="Rectangle 8255"/>
              <p:cNvSpPr/>
              <p:nvPr/>
            </p:nvSpPr>
            <p:spPr>
              <a:xfrm>
                <a:off x="10673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57" name="Rectangle 8256"/>
              <p:cNvSpPr/>
              <p:nvPr/>
            </p:nvSpPr>
            <p:spPr>
              <a:xfrm>
                <a:off x="11435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58" name="Rectangle 8257"/>
              <p:cNvSpPr/>
              <p:nvPr/>
            </p:nvSpPr>
            <p:spPr>
              <a:xfrm>
                <a:off x="12197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59" name="Rectangle 8258"/>
              <p:cNvSpPr/>
              <p:nvPr/>
            </p:nvSpPr>
            <p:spPr>
              <a:xfrm>
                <a:off x="1295968" y="39749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60" name="Rectangle 8259"/>
              <p:cNvSpPr/>
              <p:nvPr/>
            </p:nvSpPr>
            <p:spPr>
              <a:xfrm>
                <a:off x="148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61" name="Rectangle 8260"/>
              <p:cNvSpPr/>
              <p:nvPr/>
            </p:nvSpPr>
            <p:spPr>
              <a:xfrm>
                <a:off x="224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62" name="Rectangle 8261"/>
              <p:cNvSpPr/>
              <p:nvPr/>
            </p:nvSpPr>
            <p:spPr>
              <a:xfrm>
                <a:off x="300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63" name="Rectangle 8262"/>
              <p:cNvSpPr/>
              <p:nvPr/>
            </p:nvSpPr>
            <p:spPr>
              <a:xfrm>
                <a:off x="3770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64" name="Rectangle 8263"/>
              <p:cNvSpPr/>
              <p:nvPr/>
            </p:nvSpPr>
            <p:spPr>
              <a:xfrm>
                <a:off x="4532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65" name="Rectangle 8264"/>
              <p:cNvSpPr/>
              <p:nvPr/>
            </p:nvSpPr>
            <p:spPr>
              <a:xfrm>
                <a:off x="5294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66" name="Rectangle 8265"/>
              <p:cNvSpPr/>
              <p:nvPr/>
            </p:nvSpPr>
            <p:spPr>
              <a:xfrm>
                <a:off x="6056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67" name="Rectangle 8266"/>
              <p:cNvSpPr/>
              <p:nvPr/>
            </p:nvSpPr>
            <p:spPr>
              <a:xfrm>
                <a:off x="681819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68" name="Rectangle 8267"/>
              <p:cNvSpPr/>
              <p:nvPr/>
            </p:nvSpPr>
            <p:spPr>
              <a:xfrm>
                <a:off x="7597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69" name="Rectangle 8268"/>
              <p:cNvSpPr/>
              <p:nvPr/>
            </p:nvSpPr>
            <p:spPr>
              <a:xfrm>
                <a:off x="8359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70" name="Rectangle 8269"/>
              <p:cNvSpPr/>
              <p:nvPr/>
            </p:nvSpPr>
            <p:spPr>
              <a:xfrm>
                <a:off x="9121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71" name="Rectangle 8270"/>
              <p:cNvSpPr/>
              <p:nvPr/>
            </p:nvSpPr>
            <p:spPr>
              <a:xfrm>
                <a:off x="988325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72" name="Rectangle 8271"/>
              <p:cNvSpPr/>
              <p:nvPr/>
            </p:nvSpPr>
            <p:spPr>
              <a:xfrm>
                <a:off x="10673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73" name="Rectangle 8272"/>
              <p:cNvSpPr/>
              <p:nvPr/>
            </p:nvSpPr>
            <p:spPr>
              <a:xfrm>
                <a:off x="11435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74" name="Rectangle 8273"/>
              <p:cNvSpPr/>
              <p:nvPr/>
            </p:nvSpPr>
            <p:spPr>
              <a:xfrm>
                <a:off x="12197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75" name="Rectangle 8274"/>
              <p:cNvSpPr/>
              <p:nvPr/>
            </p:nvSpPr>
            <p:spPr>
              <a:xfrm>
                <a:off x="1295968" y="4051110"/>
                <a:ext cx="76200" cy="76200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276" name="Rectangle 8275"/>
            <p:cNvSpPr/>
            <p:nvPr/>
          </p:nvSpPr>
          <p:spPr>
            <a:xfrm>
              <a:off x="5832874" y="3212640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77" name="Rectangle 8276"/>
            <p:cNvSpPr/>
            <p:nvPr/>
          </p:nvSpPr>
          <p:spPr>
            <a:xfrm>
              <a:off x="5844780" y="3212640"/>
              <a:ext cx="914400" cy="6858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90600" y="3328401"/>
                <a:ext cx="14569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16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16 blocks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328401"/>
                <a:ext cx="1456937" cy="369332"/>
              </a:xfrm>
              <a:prstGeom prst="rect">
                <a:avLst/>
              </a:prstGeom>
              <a:blipFill>
                <a:blip r:embed="rId2"/>
                <a:stretch>
                  <a:fillRect l="-3782" t="-9836" r="-378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5291" y="803169"/>
            <a:ext cx="8313420" cy="5493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Processing a Picture with a 2D Grid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38" name="TextBox 5437"/>
              <p:cNvSpPr txBox="1"/>
              <p:nvPr/>
            </p:nvSpPr>
            <p:spPr>
              <a:xfrm>
                <a:off x="5334000" y="5250418"/>
                <a:ext cx="1534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62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76 picture</a:t>
                </a:r>
              </a:p>
            </p:txBody>
          </p:sp>
        </mc:Choice>
        <mc:Fallback xmlns="">
          <p:sp>
            <p:nvSpPr>
              <p:cNvPr id="5438" name="TextBox 54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250418"/>
                <a:ext cx="1534587" cy="369332"/>
              </a:xfrm>
              <a:prstGeom prst="rect">
                <a:avLst/>
              </a:prstGeom>
              <a:blipFill>
                <a:blip r:embed="rId3"/>
                <a:stretch>
                  <a:fillRect l="-3175" t="-8197" r="-317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44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3788"/>
    </mc:Choice>
    <mc:Fallback xmlns="">
      <p:transition advTm="1337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91" y="895350"/>
            <a:ext cx="8313420" cy="5493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Logistics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4CCC79E-2CBB-4F75-9E46-FE76CB427430}"/>
              </a:ext>
            </a:extLst>
          </p:cNvPr>
          <p:cNvSpPr txBox="1"/>
          <p:nvPr/>
        </p:nvSpPr>
        <p:spPr>
          <a:xfrm>
            <a:off x="526541" y="1504950"/>
            <a:ext cx="8313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My office hours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 Wed/Thu 1:00pm-2:00pm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 office hours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Friday 3:00pm-5:00pm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Quiz Next Class – Wednesday 15</a:t>
            </a:r>
            <a:r>
              <a:rPr lang="en-US" baseline="30000" dirty="0"/>
              <a:t>th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Lab 1 Due next Friday – 24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430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6967"/>
    </mc:Choice>
    <mc:Fallback xmlns="">
      <p:transition advTm="36967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5291" y="890821"/>
            <a:ext cx="8313420" cy="461729"/>
          </a:xfrm>
        </p:spPr>
        <p:txBody>
          <a:bodyPr/>
          <a:lstStyle/>
          <a:p>
            <a:r>
              <a:rPr lang="en-US" sz="2667" dirty="0">
                <a:solidFill>
                  <a:schemeClr val="accent4"/>
                </a:solidFill>
              </a:rPr>
              <a:t>Warps in Multi-dimensional Thread Blocks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5946" y="1600462"/>
            <a:ext cx="8290560" cy="53652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thread blocks are first linearized into 1D in row major order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 x-dimension first, y-dimension next, and z-dimension last</a:t>
            </a:r>
          </a:p>
        </p:txBody>
      </p:sp>
      <p:sp>
        <p:nvSpPr>
          <p:cNvPr id="7170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239000" y="5391150"/>
            <a:ext cx="1905000" cy="4572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32" indent="-285744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971" indent="-228594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160" indent="-228594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349" indent="-228594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7A4B7C-C35D-4542-8FC9-496E84D5E25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1215" y="73563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Palatino" pitchFamily="18" charset="0"/>
            </a:endParaRPr>
          </a:p>
        </p:txBody>
      </p:sp>
      <p:pic>
        <p:nvPicPr>
          <p:cNvPr id="717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781" y="2296743"/>
            <a:ext cx="5850889" cy="297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38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1493"/>
    </mc:Choice>
    <mc:Fallback xmlns="">
      <p:transition advTm="101493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701585" y="47434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158785" y="47434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615985" y="3714750"/>
            <a:ext cx="457200" cy="342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Palatino" pitchFamily="18" charset="0"/>
              </a:rPr>
              <a:t>M</a:t>
            </a:r>
            <a:r>
              <a:rPr lang="en-US" sz="1600" baseline="-25000" dirty="0">
                <a:latin typeface="Palatino" pitchFamily="18" charset="0"/>
              </a:rPr>
              <a:t>0,2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158785" y="44005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158785" y="4057650"/>
            <a:ext cx="4572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600" baseline="-25000" dirty="0">
                <a:solidFill>
                  <a:schemeClr val="bg1"/>
                </a:solidFill>
                <a:latin typeface="Palatino" pitchFamily="18" charset="0"/>
              </a:rPr>
              <a:t>1,1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158785" y="3714750"/>
            <a:ext cx="457200" cy="342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Palatino" pitchFamily="18" charset="0"/>
              </a:rPr>
              <a:t>M</a:t>
            </a:r>
            <a:r>
              <a:rPr lang="en-US" sz="1600" baseline="-25000" dirty="0">
                <a:latin typeface="Palatino" pitchFamily="18" charset="0"/>
              </a:rPr>
              <a:t>0,1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3701585" y="3714750"/>
            <a:ext cx="457200" cy="342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Palatino" pitchFamily="18" charset="0"/>
              </a:rPr>
              <a:t>M</a:t>
            </a:r>
            <a:r>
              <a:rPr lang="en-US" sz="1600" baseline="-25000" dirty="0">
                <a:latin typeface="Palatino" pitchFamily="18" charset="0"/>
              </a:rPr>
              <a:t>0,0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3701585" y="4057650"/>
            <a:ext cx="4572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600" baseline="-25000" dirty="0">
                <a:solidFill>
                  <a:schemeClr val="bg1"/>
                </a:solidFill>
                <a:latin typeface="Palatino" pitchFamily="18" charset="0"/>
              </a:rPr>
              <a:t>1,0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3701585" y="44005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5073185" y="3714750"/>
            <a:ext cx="457200" cy="342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Palatino" pitchFamily="18" charset="0"/>
              </a:rPr>
              <a:t>M</a:t>
            </a:r>
            <a:r>
              <a:rPr lang="en-US" sz="1600" baseline="-25000" dirty="0">
                <a:latin typeface="Palatino" pitchFamily="18" charset="0"/>
              </a:rPr>
              <a:t>0,3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4615985" y="47434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4615985" y="44005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4615985" y="4057650"/>
            <a:ext cx="4572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600" baseline="-25000" dirty="0">
                <a:solidFill>
                  <a:schemeClr val="bg1"/>
                </a:solidFill>
                <a:latin typeface="Palatino" pitchFamily="18" charset="0"/>
              </a:rPr>
              <a:t>1,2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5073185" y="47434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5073185" y="44005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5073185" y="4057650"/>
            <a:ext cx="4572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600" baseline="-25000" dirty="0">
                <a:solidFill>
                  <a:schemeClr val="bg1"/>
                </a:solidFill>
                <a:latin typeface="Palatino" pitchFamily="18" charset="0"/>
              </a:rPr>
              <a:t>1,3</a:t>
            </a: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931863" y="30670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1389063" y="30670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1846263" y="30670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2303463" y="30670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2760663" y="30670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3217863" y="30670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3675063" y="30670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4132263" y="30670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4589463" y="30670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5046663" y="30670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5503863" y="30670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5961063" y="30670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03" name="Rectangle 31"/>
          <p:cNvSpPr>
            <a:spLocks noChangeArrowheads="1"/>
          </p:cNvSpPr>
          <p:nvPr/>
        </p:nvSpPr>
        <p:spPr bwMode="auto">
          <a:xfrm>
            <a:off x="1846263" y="3067050"/>
            <a:ext cx="457200" cy="342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Palatino" pitchFamily="18" charset="0"/>
              </a:rPr>
              <a:t>M</a:t>
            </a:r>
            <a:r>
              <a:rPr lang="en-US" sz="1600" baseline="-25000" dirty="0">
                <a:latin typeface="Palatino" pitchFamily="18" charset="0"/>
              </a:rPr>
              <a:t>0,2</a:t>
            </a:r>
          </a:p>
        </p:txBody>
      </p: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1389063" y="3067050"/>
            <a:ext cx="457200" cy="342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Palatino" pitchFamily="18" charset="0"/>
              </a:rPr>
              <a:t>M</a:t>
            </a:r>
            <a:r>
              <a:rPr lang="en-US" sz="1600" baseline="-25000" dirty="0">
                <a:latin typeface="Palatino" pitchFamily="18" charset="0"/>
              </a:rPr>
              <a:t>0,1</a:t>
            </a:r>
          </a:p>
        </p:txBody>
      </p:sp>
      <p:sp>
        <p:nvSpPr>
          <p:cNvPr id="28705" name="Rectangle 33"/>
          <p:cNvSpPr>
            <a:spLocks noChangeArrowheads="1"/>
          </p:cNvSpPr>
          <p:nvPr/>
        </p:nvSpPr>
        <p:spPr bwMode="auto">
          <a:xfrm>
            <a:off x="931863" y="3067050"/>
            <a:ext cx="457200" cy="342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Palatino" pitchFamily="18" charset="0"/>
              </a:rPr>
              <a:t>M</a:t>
            </a:r>
            <a:r>
              <a:rPr lang="en-US" sz="1600" baseline="-25000">
                <a:latin typeface="Palatino" pitchFamily="18" charset="0"/>
              </a:rPr>
              <a:t>0,0</a:t>
            </a:r>
          </a:p>
        </p:txBody>
      </p:sp>
      <p:sp>
        <p:nvSpPr>
          <p:cNvPr id="28706" name="Rectangle 34"/>
          <p:cNvSpPr>
            <a:spLocks noChangeArrowheads="1"/>
          </p:cNvSpPr>
          <p:nvPr/>
        </p:nvSpPr>
        <p:spPr bwMode="auto">
          <a:xfrm>
            <a:off x="2303463" y="3067050"/>
            <a:ext cx="457200" cy="342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Palatino" pitchFamily="18" charset="0"/>
              </a:rPr>
              <a:t>M</a:t>
            </a:r>
            <a:r>
              <a:rPr lang="en-US" sz="1600" baseline="-25000" dirty="0">
                <a:latin typeface="Palatino" pitchFamily="18" charset="0"/>
              </a:rPr>
              <a:t>0,3</a:t>
            </a:r>
          </a:p>
        </p:txBody>
      </p:sp>
      <p:sp>
        <p:nvSpPr>
          <p:cNvPr id="28707" name="Rectangle 35"/>
          <p:cNvSpPr>
            <a:spLocks noChangeArrowheads="1"/>
          </p:cNvSpPr>
          <p:nvPr/>
        </p:nvSpPr>
        <p:spPr bwMode="auto">
          <a:xfrm>
            <a:off x="3217863" y="3067050"/>
            <a:ext cx="4572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600" baseline="-25000">
                <a:solidFill>
                  <a:schemeClr val="bg1"/>
                </a:solidFill>
                <a:latin typeface="Palatino" pitchFamily="18" charset="0"/>
              </a:rPr>
              <a:t>1,1</a:t>
            </a: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2760663" y="3067050"/>
            <a:ext cx="4572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600" baseline="-25000" dirty="0">
                <a:solidFill>
                  <a:schemeClr val="bg1"/>
                </a:solidFill>
                <a:latin typeface="Palatino" pitchFamily="18" charset="0"/>
              </a:rPr>
              <a:t>1,0</a:t>
            </a:r>
          </a:p>
        </p:txBody>
      </p:sp>
      <p:sp>
        <p:nvSpPr>
          <p:cNvPr id="28709" name="Rectangle 37"/>
          <p:cNvSpPr>
            <a:spLocks noChangeArrowheads="1"/>
          </p:cNvSpPr>
          <p:nvPr/>
        </p:nvSpPr>
        <p:spPr bwMode="auto">
          <a:xfrm>
            <a:off x="3675063" y="3067050"/>
            <a:ext cx="4572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600" baseline="-25000" dirty="0">
                <a:solidFill>
                  <a:schemeClr val="bg1"/>
                </a:solidFill>
                <a:latin typeface="Palatino" pitchFamily="18" charset="0"/>
              </a:rPr>
              <a:t>1,2</a:t>
            </a:r>
          </a:p>
        </p:txBody>
      </p:sp>
      <p:sp>
        <p:nvSpPr>
          <p:cNvPr id="28710" name="Rectangle 38"/>
          <p:cNvSpPr>
            <a:spLocks noChangeArrowheads="1"/>
          </p:cNvSpPr>
          <p:nvPr/>
        </p:nvSpPr>
        <p:spPr bwMode="auto">
          <a:xfrm>
            <a:off x="4132263" y="3067050"/>
            <a:ext cx="4572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600" baseline="-25000" dirty="0">
                <a:solidFill>
                  <a:schemeClr val="bg1"/>
                </a:solidFill>
                <a:latin typeface="Palatino" pitchFamily="18" charset="0"/>
              </a:rPr>
              <a:t>1,3</a:t>
            </a:r>
          </a:p>
        </p:txBody>
      </p:sp>
      <p:sp>
        <p:nvSpPr>
          <p:cNvPr id="28711" name="Rectangle 39"/>
          <p:cNvSpPr>
            <a:spLocks noChangeArrowheads="1"/>
          </p:cNvSpPr>
          <p:nvPr/>
        </p:nvSpPr>
        <p:spPr bwMode="auto">
          <a:xfrm>
            <a:off x="5046663" y="3067050"/>
            <a:ext cx="457200" cy="3429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600" baseline="-25000" dirty="0">
                <a:solidFill>
                  <a:schemeClr val="bg1"/>
                </a:solidFill>
                <a:latin typeface="Palatino" pitchFamily="18" charset="0"/>
              </a:rPr>
              <a:t>2,1</a:t>
            </a:r>
          </a:p>
        </p:txBody>
      </p:sp>
      <p:sp>
        <p:nvSpPr>
          <p:cNvPr id="28712" name="Rectangle 40"/>
          <p:cNvSpPr>
            <a:spLocks noChangeArrowheads="1"/>
          </p:cNvSpPr>
          <p:nvPr/>
        </p:nvSpPr>
        <p:spPr bwMode="auto">
          <a:xfrm>
            <a:off x="4589463" y="3067050"/>
            <a:ext cx="457200" cy="3429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600" baseline="-25000" dirty="0">
                <a:solidFill>
                  <a:schemeClr val="bg1"/>
                </a:solidFill>
                <a:latin typeface="Palatino" pitchFamily="18" charset="0"/>
              </a:rPr>
              <a:t>2,0</a:t>
            </a:r>
          </a:p>
        </p:txBody>
      </p:sp>
      <p:sp>
        <p:nvSpPr>
          <p:cNvPr id="28713" name="Rectangle 41"/>
          <p:cNvSpPr>
            <a:spLocks noChangeArrowheads="1"/>
          </p:cNvSpPr>
          <p:nvPr/>
        </p:nvSpPr>
        <p:spPr bwMode="auto">
          <a:xfrm>
            <a:off x="5503863" y="3067050"/>
            <a:ext cx="457200" cy="3429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600" baseline="-25000" dirty="0">
                <a:solidFill>
                  <a:schemeClr val="bg1"/>
                </a:solidFill>
                <a:latin typeface="Palatino" pitchFamily="18" charset="0"/>
              </a:rPr>
              <a:t>2,2</a:t>
            </a:r>
          </a:p>
        </p:txBody>
      </p:sp>
      <p:sp>
        <p:nvSpPr>
          <p:cNvPr id="28714" name="Rectangle 42"/>
          <p:cNvSpPr>
            <a:spLocks noChangeArrowheads="1"/>
          </p:cNvSpPr>
          <p:nvPr/>
        </p:nvSpPr>
        <p:spPr bwMode="auto">
          <a:xfrm>
            <a:off x="5961063" y="3067050"/>
            <a:ext cx="457200" cy="3429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600" baseline="-25000" dirty="0">
                <a:solidFill>
                  <a:schemeClr val="bg1"/>
                </a:solidFill>
                <a:latin typeface="Palatino" pitchFamily="18" charset="0"/>
              </a:rPr>
              <a:t>2,3</a:t>
            </a:r>
          </a:p>
        </p:txBody>
      </p:sp>
      <p:sp>
        <p:nvSpPr>
          <p:cNvPr id="28715" name="Rectangle 43"/>
          <p:cNvSpPr>
            <a:spLocks noChangeArrowheads="1"/>
          </p:cNvSpPr>
          <p:nvPr/>
        </p:nvSpPr>
        <p:spPr bwMode="auto">
          <a:xfrm>
            <a:off x="3701585" y="44005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16" name="Rectangle 44"/>
          <p:cNvSpPr>
            <a:spLocks noChangeArrowheads="1"/>
          </p:cNvSpPr>
          <p:nvPr/>
        </p:nvSpPr>
        <p:spPr bwMode="auto">
          <a:xfrm>
            <a:off x="4158785" y="44005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17" name="Rectangle 45"/>
          <p:cNvSpPr>
            <a:spLocks noChangeArrowheads="1"/>
          </p:cNvSpPr>
          <p:nvPr/>
        </p:nvSpPr>
        <p:spPr bwMode="auto">
          <a:xfrm>
            <a:off x="4615985" y="44005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18" name="Rectangle 46"/>
          <p:cNvSpPr>
            <a:spLocks noChangeArrowheads="1"/>
          </p:cNvSpPr>
          <p:nvPr/>
        </p:nvSpPr>
        <p:spPr bwMode="auto">
          <a:xfrm>
            <a:off x="5073185" y="44005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19" name="Rectangle 47"/>
          <p:cNvSpPr>
            <a:spLocks noChangeArrowheads="1"/>
          </p:cNvSpPr>
          <p:nvPr/>
        </p:nvSpPr>
        <p:spPr bwMode="auto">
          <a:xfrm>
            <a:off x="4158785" y="4400550"/>
            <a:ext cx="457200" cy="3429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600" baseline="-25000" dirty="0">
                <a:solidFill>
                  <a:schemeClr val="bg1"/>
                </a:solidFill>
                <a:latin typeface="Palatino" pitchFamily="18" charset="0"/>
              </a:rPr>
              <a:t>2,1</a:t>
            </a:r>
          </a:p>
        </p:txBody>
      </p:sp>
      <p:sp>
        <p:nvSpPr>
          <p:cNvPr id="28720" name="Rectangle 48"/>
          <p:cNvSpPr>
            <a:spLocks noChangeArrowheads="1"/>
          </p:cNvSpPr>
          <p:nvPr/>
        </p:nvSpPr>
        <p:spPr bwMode="auto">
          <a:xfrm>
            <a:off x="3701585" y="4400550"/>
            <a:ext cx="457200" cy="3429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600" baseline="-25000" dirty="0">
                <a:solidFill>
                  <a:schemeClr val="bg1"/>
                </a:solidFill>
                <a:latin typeface="Palatino" pitchFamily="18" charset="0"/>
              </a:rPr>
              <a:t>2,0</a:t>
            </a:r>
          </a:p>
        </p:txBody>
      </p:sp>
      <p:sp>
        <p:nvSpPr>
          <p:cNvPr id="28721" name="Rectangle 49"/>
          <p:cNvSpPr>
            <a:spLocks noChangeArrowheads="1"/>
          </p:cNvSpPr>
          <p:nvPr/>
        </p:nvSpPr>
        <p:spPr bwMode="auto">
          <a:xfrm>
            <a:off x="4615985" y="4400550"/>
            <a:ext cx="457200" cy="3429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600" baseline="-25000" dirty="0">
                <a:solidFill>
                  <a:schemeClr val="bg1"/>
                </a:solidFill>
                <a:latin typeface="Palatino" pitchFamily="18" charset="0"/>
              </a:rPr>
              <a:t>2,2</a:t>
            </a:r>
          </a:p>
        </p:txBody>
      </p:sp>
      <p:sp>
        <p:nvSpPr>
          <p:cNvPr id="28722" name="Rectangle 50"/>
          <p:cNvSpPr>
            <a:spLocks noChangeArrowheads="1"/>
          </p:cNvSpPr>
          <p:nvPr/>
        </p:nvSpPr>
        <p:spPr bwMode="auto">
          <a:xfrm>
            <a:off x="5073185" y="4400550"/>
            <a:ext cx="457200" cy="3429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600" baseline="-25000" dirty="0">
                <a:solidFill>
                  <a:schemeClr val="bg1"/>
                </a:solidFill>
                <a:latin typeface="Palatino" pitchFamily="18" charset="0"/>
              </a:rPr>
              <a:t>2,3</a:t>
            </a:r>
          </a:p>
        </p:txBody>
      </p:sp>
      <p:sp>
        <p:nvSpPr>
          <p:cNvPr id="28723" name="Rectangle 51"/>
          <p:cNvSpPr>
            <a:spLocks noChangeArrowheads="1"/>
          </p:cNvSpPr>
          <p:nvPr/>
        </p:nvSpPr>
        <p:spPr bwMode="auto">
          <a:xfrm>
            <a:off x="3701585" y="47434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24" name="Rectangle 52"/>
          <p:cNvSpPr>
            <a:spLocks noChangeArrowheads="1"/>
          </p:cNvSpPr>
          <p:nvPr/>
        </p:nvSpPr>
        <p:spPr bwMode="auto">
          <a:xfrm>
            <a:off x="4158785" y="47434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25" name="Rectangle 53"/>
          <p:cNvSpPr>
            <a:spLocks noChangeArrowheads="1"/>
          </p:cNvSpPr>
          <p:nvPr/>
        </p:nvSpPr>
        <p:spPr bwMode="auto">
          <a:xfrm>
            <a:off x="4615985" y="47434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26" name="Rectangle 54"/>
          <p:cNvSpPr>
            <a:spLocks noChangeArrowheads="1"/>
          </p:cNvSpPr>
          <p:nvPr/>
        </p:nvSpPr>
        <p:spPr bwMode="auto">
          <a:xfrm>
            <a:off x="5073185" y="47434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27" name="Rectangle 55"/>
          <p:cNvSpPr>
            <a:spLocks noChangeArrowheads="1"/>
          </p:cNvSpPr>
          <p:nvPr/>
        </p:nvSpPr>
        <p:spPr bwMode="auto">
          <a:xfrm>
            <a:off x="4158785" y="4743450"/>
            <a:ext cx="457200" cy="3429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600" baseline="-25000" dirty="0">
                <a:solidFill>
                  <a:schemeClr val="bg1"/>
                </a:solidFill>
                <a:latin typeface="Palatino" pitchFamily="18" charset="0"/>
              </a:rPr>
              <a:t>3,1</a:t>
            </a:r>
          </a:p>
        </p:txBody>
      </p:sp>
      <p:sp>
        <p:nvSpPr>
          <p:cNvPr id="28728" name="Rectangle 56"/>
          <p:cNvSpPr>
            <a:spLocks noChangeArrowheads="1"/>
          </p:cNvSpPr>
          <p:nvPr/>
        </p:nvSpPr>
        <p:spPr bwMode="auto">
          <a:xfrm>
            <a:off x="3701585" y="4743450"/>
            <a:ext cx="457200" cy="3429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600" baseline="-25000" dirty="0">
                <a:solidFill>
                  <a:schemeClr val="bg1"/>
                </a:solidFill>
                <a:latin typeface="Palatino" pitchFamily="18" charset="0"/>
              </a:rPr>
              <a:t>3,0</a:t>
            </a:r>
          </a:p>
        </p:txBody>
      </p:sp>
      <p:sp>
        <p:nvSpPr>
          <p:cNvPr id="28729" name="Rectangle 57"/>
          <p:cNvSpPr>
            <a:spLocks noChangeArrowheads="1"/>
          </p:cNvSpPr>
          <p:nvPr/>
        </p:nvSpPr>
        <p:spPr bwMode="auto">
          <a:xfrm>
            <a:off x="4615985" y="4743450"/>
            <a:ext cx="457200" cy="3429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600" baseline="-25000" dirty="0">
                <a:solidFill>
                  <a:schemeClr val="bg1"/>
                </a:solidFill>
                <a:latin typeface="Palatino" pitchFamily="18" charset="0"/>
              </a:rPr>
              <a:t>3,2</a:t>
            </a:r>
          </a:p>
        </p:txBody>
      </p:sp>
      <p:sp>
        <p:nvSpPr>
          <p:cNvPr id="28730" name="Rectangle 58"/>
          <p:cNvSpPr>
            <a:spLocks noChangeArrowheads="1"/>
          </p:cNvSpPr>
          <p:nvPr/>
        </p:nvSpPr>
        <p:spPr bwMode="auto">
          <a:xfrm>
            <a:off x="5073185" y="4743450"/>
            <a:ext cx="457200" cy="3429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600" baseline="-25000">
                <a:solidFill>
                  <a:schemeClr val="bg1"/>
                </a:solidFill>
                <a:latin typeface="Palatino" pitchFamily="18" charset="0"/>
              </a:rPr>
              <a:t>3,3</a:t>
            </a:r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6418263" y="30670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32" name="Rectangle 60"/>
          <p:cNvSpPr>
            <a:spLocks noChangeArrowheads="1"/>
          </p:cNvSpPr>
          <p:nvPr/>
        </p:nvSpPr>
        <p:spPr bwMode="auto">
          <a:xfrm>
            <a:off x="6875463" y="30670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33" name="Rectangle 61"/>
          <p:cNvSpPr>
            <a:spLocks noChangeArrowheads="1"/>
          </p:cNvSpPr>
          <p:nvPr/>
        </p:nvSpPr>
        <p:spPr bwMode="auto">
          <a:xfrm>
            <a:off x="7332663" y="30670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34" name="Rectangle 62"/>
          <p:cNvSpPr>
            <a:spLocks noChangeArrowheads="1"/>
          </p:cNvSpPr>
          <p:nvPr/>
        </p:nvSpPr>
        <p:spPr bwMode="auto">
          <a:xfrm>
            <a:off x="7789863" y="30670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35" name="Rectangle 63"/>
          <p:cNvSpPr>
            <a:spLocks noChangeArrowheads="1"/>
          </p:cNvSpPr>
          <p:nvPr/>
        </p:nvSpPr>
        <p:spPr bwMode="auto">
          <a:xfrm>
            <a:off x="6418263" y="30670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36" name="Rectangle 64"/>
          <p:cNvSpPr>
            <a:spLocks noChangeArrowheads="1"/>
          </p:cNvSpPr>
          <p:nvPr/>
        </p:nvSpPr>
        <p:spPr bwMode="auto">
          <a:xfrm>
            <a:off x="6875463" y="30670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37" name="Rectangle 65"/>
          <p:cNvSpPr>
            <a:spLocks noChangeArrowheads="1"/>
          </p:cNvSpPr>
          <p:nvPr/>
        </p:nvSpPr>
        <p:spPr bwMode="auto">
          <a:xfrm>
            <a:off x="7332663" y="30670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38" name="Rectangle 66"/>
          <p:cNvSpPr>
            <a:spLocks noChangeArrowheads="1"/>
          </p:cNvSpPr>
          <p:nvPr/>
        </p:nvSpPr>
        <p:spPr bwMode="auto">
          <a:xfrm>
            <a:off x="7789863" y="30670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39" name="Rectangle 67"/>
          <p:cNvSpPr>
            <a:spLocks noChangeArrowheads="1"/>
          </p:cNvSpPr>
          <p:nvPr/>
        </p:nvSpPr>
        <p:spPr bwMode="auto">
          <a:xfrm>
            <a:off x="6875463" y="3067050"/>
            <a:ext cx="457200" cy="3429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600" baseline="-25000" dirty="0">
                <a:solidFill>
                  <a:schemeClr val="bg1"/>
                </a:solidFill>
                <a:latin typeface="Palatino" pitchFamily="18" charset="0"/>
              </a:rPr>
              <a:t>3,1</a:t>
            </a:r>
          </a:p>
        </p:txBody>
      </p:sp>
      <p:sp>
        <p:nvSpPr>
          <p:cNvPr id="28740" name="Rectangle 68"/>
          <p:cNvSpPr>
            <a:spLocks noChangeArrowheads="1"/>
          </p:cNvSpPr>
          <p:nvPr/>
        </p:nvSpPr>
        <p:spPr bwMode="auto">
          <a:xfrm>
            <a:off x="6418263" y="3067050"/>
            <a:ext cx="457200" cy="3429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600" baseline="-25000" dirty="0">
                <a:solidFill>
                  <a:schemeClr val="bg1"/>
                </a:solidFill>
                <a:latin typeface="Palatino" pitchFamily="18" charset="0"/>
              </a:rPr>
              <a:t>3,0</a:t>
            </a:r>
          </a:p>
        </p:txBody>
      </p:sp>
      <p:sp>
        <p:nvSpPr>
          <p:cNvPr id="28741" name="Rectangle 69"/>
          <p:cNvSpPr>
            <a:spLocks noChangeArrowheads="1"/>
          </p:cNvSpPr>
          <p:nvPr/>
        </p:nvSpPr>
        <p:spPr bwMode="auto">
          <a:xfrm>
            <a:off x="7332663" y="3067050"/>
            <a:ext cx="457200" cy="3429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600" baseline="-25000" dirty="0">
                <a:solidFill>
                  <a:schemeClr val="bg1"/>
                </a:solidFill>
                <a:latin typeface="Palatino" pitchFamily="18" charset="0"/>
              </a:rPr>
              <a:t>3,2</a:t>
            </a:r>
          </a:p>
        </p:txBody>
      </p:sp>
      <p:sp>
        <p:nvSpPr>
          <p:cNvPr id="28742" name="Rectangle 70"/>
          <p:cNvSpPr>
            <a:spLocks noChangeArrowheads="1"/>
          </p:cNvSpPr>
          <p:nvPr/>
        </p:nvSpPr>
        <p:spPr bwMode="auto">
          <a:xfrm>
            <a:off x="7789863" y="3067050"/>
            <a:ext cx="457200" cy="3429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600" baseline="-25000">
                <a:solidFill>
                  <a:schemeClr val="bg1"/>
                </a:solidFill>
                <a:latin typeface="Palatino" pitchFamily="18" charset="0"/>
              </a:rPr>
              <a:t>3,3</a:t>
            </a:r>
          </a:p>
        </p:txBody>
      </p:sp>
      <p:sp>
        <p:nvSpPr>
          <p:cNvPr id="28743" name="Line 71"/>
          <p:cNvSpPr>
            <a:spLocks noChangeShapeType="1"/>
          </p:cNvSpPr>
          <p:nvPr/>
        </p:nvSpPr>
        <p:spPr bwMode="auto">
          <a:xfrm>
            <a:off x="931863" y="278129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44" name="Text Box 72"/>
          <p:cNvSpPr txBox="1">
            <a:spLocks noChangeArrowheads="1"/>
          </p:cNvSpPr>
          <p:nvPr/>
        </p:nvSpPr>
        <p:spPr bwMode="auto">
          <a:xfrm>
            <a:off x="723154" y="2414885"/>
            <a:ext cx="8292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Palatino" pitchFamily="18" charset="0"/>
              </a:rPr>
              <a:t>M</a:t>
            </a:r>
          </a:p>
        </p:txBody>
      </p:sp>
      <p:sp>
        <p:nvSpPr>
          <p:cNvPr id="28746" name="AutoShape 74"/>
          <p:cNvSpPr>
            <a:spLocks noChangeArrowheads="1"/>
          </p:cNvSpPr>
          <p:nvPr/>
        </p:nvSpPr>
        <p:spPr bwMode="auto">
          <a:xfrm rot="10800000">
            <a:off x="4376737" y="3461096"/>
            <a:ext cx="4572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1031" y="1843052"/>
            <a:ext cx="2892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Row*</a:t>
            </a:r>
            <a:r>
              <a:rPr lang="en-US" dirty="0" err="1"/>
              <a:t>Width+Col</a:t>
            </a:r>
            <a:r>
              <a:rPr lang="en-US" dirty="0"/>
              <a:t> = 2*4+1 = 9 </a:t>
            </a:r>
          </a:p>
        </p:txBody>
      </p:sp>
      <p:sp>
        <p:nvSpPr>
          <p:cNvPr id="78" name="Rectangle 19"/>
          <p:cNvSpPr>
            <a:spLocks noChangeArrowheads="1"/>
          </p:cNvSpPr>
          <p:nvPr/>
        </p:nvSpPr>
        <p:spPr bwMode="auto">
          <a:xfrm>
            <a:off x="947737" y="21526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Rectangle 20"/>
          <p:cNvSpPr>
            <a:spLocks noChangeArrowheads="1"/>
          </p:cNvSpPr>
          <p:nvPr/>
        </p:nvSpPr>
        <p:spPr bwMode="auto">
          <a:xfrm>
            <a:off x="1404937" y="21526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Rectangle 21"/>
          <p:cNvSpPr>
            <a:spLocks noChangeArrowheads="1"/>
          </p:cNvSpPr>
          <p:nvPr/>
        </p:nvSpPr>
        <p:spPr bwMode="auto">
          <a:xfrm>
            <a:off x="1862137" y="21526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Rectangle 22"/>
          <p:cNvSpPr>
            <a:spLocks noChangeArrowheads="1"/>
          </p:cNvSpPr>
          <p:nvPr/>
        </p:nvSpPr>
        <p:spPr bwMode="auto">
          <a:xfrm>
            <a:off x="2319337" y="21526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Rectangle 23"/>
          <p:cNvSpPr>
            <a:spLocks noChangeArrowheads="1"/>
          </p:cNvSpPr>
          <p:nvPr/>
        </p:nvSpPr>
        <p:spPr bwMode="auto">
          <a:xfrm>
            <a:off x="2776537" y="21526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3" name="Rectangle 24"/>
          <p:cNvSpPr>
            <a:spLocks noChangeArrowheads="1"/>
          </p:cNvSpPr>
          <p:nvPr/>
        </p:nvSpPr>
        <p:spPr bwMode="auto">
          <a:xfrm>
            <a:off x="3233737" y="21526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4" name="Rectangle 25"/>
          <p:cNvSpPr>
            <a:spLocks noChangeArrowheads="1"/>
          </p:cNvSpPr>
          <p:nvPr/>
        </p:nvSpPr>
        <p:spPr bwMode="auto">
          <a:xfrm>
            <a:off x="3690937" y="21526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5" name="Rectangle 26"/>
          <p:cNvSpPr>
            <a:spLocks noChangeArrowheads="1"/>
          </p:cNvSpPr>
          <p:nvPr/>
        </p:nvSpPr>
        <p:spPr bwMode="auto">
          <a:xfrm>
            <a:off x="4148137" y="21526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6" name="Rectangle 27"/>
          <p:cNvSpPr>
            <a:spLocks noChangeArrowheads="1"/>
          </p:cNvSpPr>
          <p:nvPr/>
        </p:nvSpPr>
        <p:spPr bwMode="auto">
          <a:xfrm>
            <a:off x="4605337" y="21526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7" name="Rectangle 28"/>
          <p:cNvSpPr>
            <a:spLocks noChangeArrowheads="1"/>
          </p:cNvSpPr>
          <p:nvPr/>
        </p:nvSpPr>
        <p:spPr bwMode="auto">
          <a:xfrm>
            <a:off x="5062537" y="21526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8" name="Rectangle 29"/>
          <p:cNvSpPr>
            <a:spLocks noChangeArrowheads="1"/>
          </p:cNvSpPr>
          <p:nvPr/>
        </p:nvSpPr>
        <p:spPr bwMode="auto">
          <a:xfrm>
            <a:off x="5519737" y="21526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9" name="Rectangle 30"/>
          <p:cNvSpPr>
            <a:spLocks noChangeArrowheads="1"/>
          </p:cNvSpPr>
          <p:nvPr/>
        </p:nvSpPr>
        <p:spPr bwMode="auto">
          <a:xfrm>
            <a:off x="5976937" y="21526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0" name="Rectangle 31"/>
          <p:cNvSpPr>
            <a:spLocks noChangeArrowheads="1"/>
          </p:cNvSpPr>
          <p:nvPr/>
        </p:nvSpPr>
        <p:spPr bwMode="auto">
          <a:xfrm>
            <a:off x="1862137" y="2152650"/>
            <a:ext cx="457200" cy="342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Palatino" pitchFamily="18" charset="0"/>
              </a:rPr>
              <a:t>M</a:t>
            </a:r>
            <a:r>
              <a:rPr lang="en-US" sz="1600" baseline="-25000" dirty="0">
                <a:latin typeface="Palatino" pitchFamily="18" charset="0"/>
              </a:rPr>
              <a:t>2</a:t>
            </a:r>
          </a:p>
        </p:txBody>
      </p:sp>
      <p:sp>
        <p:nvSpPr>
          <p:cNvPr id="91" name="Rectangle 32"/>
          <p:cNvSpPr>
            <a:spLocks noChangeArrowheads="1"/>
          </p:cNvSpPr>
          <p:nvPr/>
        </p:nvSpPr>
        <p:spPr bwMode="auto">
          <a:xfrm>
            <a:off x="1404937" y="2152650"/>
            <a:ext cx="457200" cy="342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Palatino" pitchFamily="18" charset="0"/>
              </a:rPr>
              <a:t>M</a:t>
            </a:r>
            <a:r>
              <a:rPr lang="en-US" sz="1600" baseline="-25000" dirty="0">
                <a:latin typeface="Palatino" pitchFamily="18" charset="0"/>
              </a:rPr>
              <a:t>1</a:t>
            </a:r>
          </a:p>
        </p:txBody>
      </p:sp>
      <p:sp>
        <p:nvSpPr>
          <p:cNvPr id="92" name="Rectangle 33"/>
          <p:cNvSpPr>
            <a:spLocks noChangeArrowheads="1"/>
          </p:cNvSpPr>
          <p:nvPr/>
        </p:nvSpPr>
        <p:spPr bwMode="auto">
          <a:xfrm>
            <a:off x="947737" y="2152650"/>
            <a:ext cx="457200" cy="342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Palatino" pitchFamily="18" charset="0"/>
              </a:rPr>
              <a:t>M</a:t>
            </a:r>
            <a:r>
              <a:rPr lang="en-US" sz="1600" baseline="-25000" dirty="0">
                <a:latin typeface="Palatino" pitchFamily="18" charset="0"/>
              </a:rPr>
              <a:t>0</a:t>
            </a:r>
          </a:p>
        </p:txBody>
      </p:sp>
      <p:sp>
        <p:nvSpPr>
          <p:cNvPr id="93" name="Rectangle 34"/>
          <p:cNvSpPr>
            <a:spLocks noChangeArrowheads="1"/>
          </p:cNvSpPr>
          <p:nvPr/>
        </p:nvSpPr>
        <p:spPr bwMode="auto">
          <a:xfrm>
            <a:off x="2319337" y="2152650"/>
            <a:ext cx="457200" cy="342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Palatino" pitchFamily="18" charset="0"/>
              </a:rPr>
              <a:t>M</a:t>
            </a:r>
            <a:r>
              <a:rPr lang="en-US" sz="1600" baseline="-25000" dirty="0">
                <a:latin typeface="Palatino" pitchFamily="18" charset="0"/>
              </a:rPr>
              <a:t>3</a:t>
            </a:r>
          </a:p>
        </p:txBody>
      </p:sp>
      <p:sp>
        <p:nvSpPr>
          <p:cNvPr id="94" name="Rectangle 35"/>
          <p:cNvSpPr>
            <a:spLocks noChangeArrowheads="1"/>
          </p:cNvSpPr>
          <p:nvPr/>
        </p:nvSpPr>
        <p:spPr bwMode="auto">
          <a:xfrm>
            <a:off x="3233737" y="2152650"/>
            <a:ext cx="4572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600" baseline="-25000" dirty="0">
                <a:solidFill>
                  <a:schemeClr val="bg1"/>
                </a:solidFill>
                <a:latin typeface="Palatino" pitchFamily="18" charset="0"/>
              </a:rPr>
              <a:t>5</a:t>
            </a:r>
          </a:p>
        </p:txBody>
      </p:sp>
      <p:sp>
        <p:nvSpPr>
          <p:cNvPr id="95" name="Rectangle 36"/>
          <p:cNvSpPr>
            <a:spLocks noChangeArrowheads="1"/>
          </p:cNvSpPr>
          <p:nvPr/>
        </p:nvSpPr>
        <p:spPr bwMode="auto">
          <a:xfrm>
            <a:off x="2776537" y="2152650"/>
            <a:ext cx="4572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600" baseline="-25000" dirty="0">
                <a:solidFill>
                  <a:schemeClr val="bg1"/>
                </a:solidFill>
                <a:latin typeface="Palatino" pitchFamily="18" charset="0"/>
              </a:rPr>
              <a:t>4</a:t>
            </a:r>
          </a:p>
        </p:txBody>
      </p:sp>
      <p:sp>
        <p:nvSpPr>
          <p:cNvPr id="96" name="Rectangle 37"/>
          <p:cNvSpPr>
            <a:spLocks noChangeArrowheads="1"/>
          </p:cNvSpPr>
          <p:nvPr/>
        </p:nvSpPr>
        <p:spPr bwMode="auto">
          <a:xfrm>
            <a:off x="3690937" y="2152650"/>
            <a:ext cx="4572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600" baseline="-25000" dirty="0">
                <a:solidFill>
                  <a:schemeClr val="bg1"/>
                </a:solidFill>
                <a:latin typeface="Palatino" pitchFamily="18" charset="0"/>
              </a:rPr>
              <a:t>6</a:t>
            </a:r>
          </a:p>
        </p:txBody>
      </p:sp>
      <p:sp>
        <p:nvSpPr>
          <p:cNvPr id="97" name="Rectangle 38"/>
          <p:cNvSpPr>
            <a:spLocks noChangeArrowheads="1"/>
          </p:cNvSpPr>
          <p:nvPr/>
        </p:nvSpPr>
        <p:spPr bwMode="auto">
          <a:xfrm>
            <a:off x="4148137" y="2152650"/>
            <a:ext cx="4572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600" baseline="-25000" dirty="0">
                <a:solidFill>
                  <a:schemeClr val="bg1"/>
                </a:solidFill>
                <a:latin typeface="Palatino" pitchFamily="18" charset="0"/>
              </a:rPr>
              <a:t>7</a:t>
            </a:r>
          </a:p>
        </p:txBody>
      </p:sp>
      <p:sp>
        <p:nvSpPr>
          <p:cNvPr id="98" name="Rectangle 39"/>
          <p:cNvSpPr>
            <a:spLocks noChangeArrowheads="1"/>
          </p:cNvSpPr>
          <p:nvPr/>
        </p:nvSpPr>
        <p:spPr bwMode="auto">
          <a:xfrm>
            <a:off x="5062537" y="2152650"/>
            <a:ext cx="457200" cy="3429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600" baseline="-25000" dirty="0">
                <a:solidFill>
                  <a:schemeClr val="bg1"/>
                </a:solidFill>
                <a:latin typeface="Palatino" pitchFamily="18" charset="0"/>
              </a:rPr>
              <a:t>9</a:t>
            </a:r>
          </a:p>
        </p:txBody>
      </p:sp>
      <p:sp>
        <p:nvSpPr>
          <p:cNvPr id="99" name="Rectangle 40"/>
          <p:cNvSpPr>
            <a:spLocks noChangeArrowheads="1"/>
          </p:cNvSpPr>
          <p:nvPr/>
        </p:nvSpPr>
        <p:spPr bwMode="auto">
          <a:xfrm>
            <a:off x="4605337" y="2152650"/>
            <a:ext cx="457200" cy="3429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600" baseline="-25000" dirty="0">
                <a:solidFill>
                  <a:schemeClr val="bg1"/>
                </a:solidFill>
                <a:latin typeface="Palatino" pitchFamily="18" charset="0"/>
              </a:rPr>
              <a:t>8</a:t>
            </a:r>
          </a:p>
        </p:txBody>
      </p:sp>
      <p:sp>
        <p:nvSpPr>
          <p:cNvPr id="100" name="Rectangle 41"/>
          <p:cNvSpPr>
            <a:spLocks noChangeArrowheads="1"/>
          </p:cNvSpPr>
          <p:nvPr/>
        </p:nvSpPr>
        <p:spPr bwMode="auto">
          <a:xfrm>
            <a:off x="5519737" y="2152650"/>
            <a:ext cx="457200" cy="3429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600" baseline="-25000" dirty="0">
                <a:solidFill>
                  <a:schemeClr val="bg1"/>
                </a:solidFill>
                <a:latin typeface="Palatino" pitchFamily="18" charset="0"/>
              </a:rPr>
              <a:t>10</a:t>
            </a:r>
          </a:p>
        </p:txBody>
      </p:sp>
      <p:sp>
        <p:nvSpPr>
          <p:cNvPr id="101" name="Rectangle 42"/>
          <p:cNvSpPr>
            <a:spLocks noChangeArrowheads="1"/>
          </p:cNvSpPr>
          <p:nvPr/>
        </p:nvSpPr>
        <p:spPr bwMode="auto">
          <a:xfrm>
            <a:off x="5976937" y="2152650"/>
            <a:ext cx="457200" cy="3429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600" baseline="-25000" dirty="0">
                <a:solidFill>
                  <a:schemeClr val="bg1"/>
                </a:solidFill>
                <a:latin typeface="Palatino" pitchFamily="18" charset="0"/>
              </a:rPr>
              <a:t>11</a:t>
            </a:r>
          </a:p>
        </p:txBody>
      </p:sp>
      <p:sp>
        <p:nvSpPr>
          <p:cNvPr id="102" name="Rectangle 59"/>
          <p:cNvSpPr>
            <a:spLocks noChangeArrowheads="1"/>
          </p:cNvSpPr>
          <p:nvPr/>
        </p:nvSpPr>
        <p:spPr bwMode="auto">
          <a:xfrm>
            <a:off x="6434137" y="21526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3" name="Rectangle 60"/>
          <p:cNvSpPr>
            <a:spLocks noChangeArrowheads="1"/>
          </p:cNvSpPr>
          <p:nvPr/>
        </p:nvSpPr>
        <p:spPr bwMode="auto">
          <a:xfrm>
            <a:off x="6891337" y="21526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4" name="Rectangle 61"/>
          <p:cNvSpPr>
            <a:spLocks noChangeArrowheads="1"/>
          </p:cNvSpPr>
          <p:nvPr/>
        </p:nvSpPr>
        <p:spPr bwMode="auto">
          <a:xfrm>
            <a:off x="7348537" y="21526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5" name="Rectangle 62"/>
          <p:cNvSpPr>
            <a:spLocks noChangeArrowheads="1"/>
          </p:cNvSpPr>
          <p:nvPr/>
        </p:nvSpPr>
        <p:spPr bwMode="auto">
          <a:xfrm>
            <a:off x="7805737" y="21526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6" name="Rectangle 63"/>
          <p:cNvSpPr>
            <a:spLocks noChangeArrowheads="1"/>
          </p:cNvSpPr>
          <p:nvPr/>
        </p:nvSpPr>
        <p:spPr bwMode="auto">
          <a:xfrm>
            <a:off x="6434137" y="21526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7" name="Rectangle 64"/>
          <p:cNvSpPr>
            <a:spLocks noChangeArrowheads="1"/>
          </p:cNvSpPr>
          <p:nvPr/>
        </p:nvSpPr>
        <p:spPr bwMode="auto">
          <a:xfrm>
            <a:off x="6891337" y="21526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8" name="Rectangle 65"/>
          <p:cNvSpPr>
            <a:spLocks noChangeArrowheads="1"/>
          </p:cNvSpPr>
          <p:nvPr/>
        </p:nvSpPr>
        <p:spPr bwMode="auto">
          <a:xfrm>
            <a:off x="7348537" y="21526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9" name="Rectangle 66"/>
          <p:cNvSpPr>
            <a:spLocks noChangeArrowheads="1"/>
          </p:cNvSpPr>
          <p:nvPr/>
        </p:nvSpPr>
        <p:spPr bwMode="auto">
          <a:xfrm>
            <a:off x="7805737" y="2152650"/>
            <a:ext cx="457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0" name="Rectangle 67"/>
          <p:cNvSpPr>
            <a:spLocks noChangeArrowheads="1"/>
          </p:cNvSpPr>
          <p:nvPr/>
        </p:nvSpPr>
        <p:spPr bwMode="auto">
          <a:xfrm>
            <a:off x="6891337" y="2152650"/>
            <a:ext cx="457200" cy="3429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600" baseline="-25000" dirty="0">
                <a:solidFill>
                  <a:schemeClr val="bg1"/>
                </a:solidFill>
                <a:latin typeface="Palatino" pitchFamily="18" charset="0"/>
              </a:rPr>
              <a:t>13</a:t>
            </a:r>
          </a:p>
        </p:txBody>
      </p:sp>
      <p:sp>
        <p:nvSpPr>
          <p:cNvPr id="111" name="Rectangle 68"/>
          <p:cNvSpPr>
            <a:spLocks noChangeArrowheads="1"/>
          </p:cNvSpPr>
          <p:nvPr/>
        </p:nvSpPr>
        <p:spPr bwMode="auto">
          <a:xfrm>
            <a:off x="6434137" y="2152650"/>
            <a:ext cx="457200" cy="3429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600" baseline="-25000" dirty="0">
                <a:solidFill>
                  <a:schemeClr val="bg1"/>
                </a:solidFill>
                <a:latin typeface="Palatino" pitchFamily="18" charset="0"/>
              </a:rPr>
              <a:t>12</a:t>
            </a:r>
          </a:p>
        </p:txBody>
      </p:sp>
      <p:sp>
        <p:nvSpPr>
          <p:cNvPr id="112" name="Rectangle 69"/>
          <p:cNvSpPr>
            <a:spLocks noChangeArrowheads="1"/>
          </p:cNvSpPr>
          <p:nvPr/>
        </p:nvSpPr>
        <p:spPr bwMode="auto">
          <a:xfrm>
            <a:off x="7348537" y="2152650"/>
            <a:ext cx="457200" cy="3429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600" baseline="-25000" dirty="0">
                <a:solidFill>
                  <a:schemeClr val="bg1"/>
                </a:solidFill>
                <a:latin typeface="Palatino" pitchFamily="18" charset="0"/>
              </a:rPr>
              <a:t>14</a:t>
            </a:r>
          </a:p>
        </p:txBody>
      </p:sp>
      <p:sp>
        <p:nvSpPr>
          <p:cNvPr id="113" name="Rectangle 70"/>
          <p:cNvSpPr>
            <a:spLocks noChangeArrowheads="1"/>
          </p:cNvSpPr>
          <p:nvPr/>
        </p:nvSpPr>
        <p:spPr bwMode="auto">
          <a:xfrm>
            <a:off x="7805737" y="2152650"/>
            <a:ext cx="457200" cy="3429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Palatino" pitchFamily="18" charset="0"/>
              </a:rPr>
              <a:t>M</a:t>
            </a:r>
            <a:r>
              <a:rPr lang="en-US" sz="1600" baseline="-25000" dirty="0">
                <a:solidFill>
                  <a:schemeClr val="bg1"/>
                </a:solidFill>
                <a:latin typeface="Palatino" pitchFamily="18" charset="0"/>
              </a:rPr>
              <a:t>15</a:t>
            </a:r>
          </a:p>
        </p:txBody>
      </p:sp>
      <p:sp>
        <p:nvSpPr>
          <p:cNvPr id="114" name="AutoShape 74"/>
          <p:cNvSpPr>
            <a:spLocks noChangeArrowheads="1"/>
          </p:cNvSpPr>
          <p:nvPr/>
        </p:nvSpPr>
        <p:spPr bwMode="auto">
          <a:xfrm rot="10800000">
            <a:off x="4360863" y="2724149"/>
            <a:ext cx="4572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5" name="Line 71"/>
          <p:cNvSpPr>
            <a:spLocks noChangeShapeType="1"/>
          </p:cNvSpPr>
          <p:nvPr/>
        </p:nvSpPr>
        <p:spPr bwMode="auto">
          <a:xfrm>
            <a:off x="955673" y="183475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6" name="Text Box 72"/>
          <p:cNvSpPr txBox="1">
            <a:spLocks noChangeArrowheads="1"/>
          </p:cNvSpPr>
          <p:nvPr/>
        </p:nvSpPr>
        <p:spPr bwMode="auto">
          <a:xfrm>
            <a:off x="711200" y="1466852"/>
            <a:ext cx="4764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Palatino" pitchFamily="18" charset="0"/>
              </a:rPr>
              <a:t>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275" y="879369"/>
            <a:ext cx="8313420" cy="5493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Row-Major Layout in C/C++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5849" y="2038350"/>
            <a:ext cx="466436" cy="14202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9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9032"/>
    </mc:Choice>
    <mc:Fallback xmlns="">
      <p:transition advTm="199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1" grpId="0" animBg="1"/>
      <p:bldP spid="28692" grpId="0" animBg="1"/>
      <p:bldP spid="28693" grpId="0" animBg="1"/>
      <p:bldP spid="28694" grpId="0" animBg="1"/>
      <p:bldP spid="28695" grpId="0" animBg="1"/>
      <p:bldP spid="28696" grpId="0" animBg="1"/>
      <p:bldP spid="28697" grpId="0" animBg="1"/>
      <p:bldP spid="28698" grpId="0" animBg="1"/>
      <p:bldP spid="28699" grpId="0" animBg="1"/>
      <p:bldP spid="28700" grpId="0" animBg="1"/>
      <p:bldP spid="28701" grpId="0" animBg="1"/>
      <p:bldP spid="28702" grpId="0" animBg="1"/>
      <p:bldP spid="28703" grpId="0" animBg="1"/>
      <p:bldP spid="28704" grpId="0" animBg="1"/>
      <p:bldP spid="28705" grpId="0" animBg="1"/>
      <p:bldP spid="28706" grpId="0" animBg="1"/>
      <p:bldP spid="28707" grpId="0" animBg="1"/>
      <p:bldP spid="28708" grpId="0" animBg="1"/>
      <p:bldP spid="28709" grpId="0" animBg="1"/>
      <p:bldP spid="28710" grpId="0" animBg="1"/>
      <p:bldP spid="28711" grpId="0" animBg="1"/>
      <p:bldP spid="28712" grpId="0" animBg="1"/>
      <p:bldP spid="28713" grpId="0" animBg="1"/>
      <p:bldP spid="28714" grpId="0" animBg="1"/>
      <p:bldP spid="28731" grpId="0" animBg="1"/>
      <p:bldP spid="28732" grpId="0" animBg="1"/>
      <p:bldP spid="28733" grpId="0" animBg="1"/>
      <p:bldP spid="28734" grpId="0" animBg="1"/>
      <p:bldP spid="28735" grpId="0" animBg="1"/>
      <p:bldP spid="28736" grpId="0" animBg="1"/>
      <p:bldP spid="28737" grpId="0" animBg="1"/>
      <p:bldP spid="28738" grpId="0" animBg="1"/>
      <p:bldP spid="28739" grpId="0" animBg="1"/>
      <p:bldP spid="28740" grpId="0" animBg="1"/>
      <p:bldP spid="28741" grpId="0" animBg="1"/>
      <p:bldP spid="28742" grpId="0" animBg="1"/>
      <p:bldP spid="28743" grpId="0" animBg="1"/>
      <p:bldP spid="28744" grpId="0"/>
      <p:bldP spid="28746" grpId="0" animBg="1"/>
      <p:bldP spid="4" grpId="0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19150"/>
            <a:ext cx="8313420" cy="549381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667" dirty="0">
                <a:solidFill>
                  <a:schemeClr val="accent4"/>
                </a:solidFill>
              </a:rPr>
              <a:t>Blocks are partitioned after linearization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>
          <a:xfrm>
            <a:off x="410211" y="1368532"/>
            <a:ext cx="8290560" cy="385553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Linearized thread blocks are partitioned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Thread indices within a warp are consecutive and increasing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Warp 0 starts with Thread 0</a:t>
            </a:r>
          </a:p>
          <a:p>
            <a:r>
              <a:rPr lang="en-US" dirty="0">
                <a:solidFill>
                  <a:schemeClr val="tx1"/>
                </a:solidFill>
              </a:rPr>
              <a:t>Partitioning scheme is consistent across devices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Thus you can use this knowledge in control flow</a:t>
            </a:r>
          </a:p>
          <a:p>
            <a:r>
              <a:rPr lang="en-US" dirty="0">
                <a:solidFill>
                  <a:schemeClr val="tx1"/>
                </a:solidFill>
              </a:rPr>
              <a:t>DO NOT rely on any ordering within or between warps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If there are any dependencies between threads, you must __</a:t>
            </a:r>
            <a:r>
              <a:rPr lang="en-US" sz="2000" dirty="0" err="1">
                <a:solidFill>
                  <a:schemeClr val="tx1"/>
                </a:solidFill>
              </a:rPr>
              <a:t>syncthreads</a:t>
            </a:r>
            <a:r>
              <a:rPr lang="en-US" sz="2000" dirty="0">
                <a:solidFill>
                  <a:schemeClr val="tx1"/>
                </a:solidFill>
              </a:rPr>
              <a:t>() to get correct results (more later).</a:t>
            </a:r>
          </a:p>
        </p:txBody>
      </p:sp>
    </p:spTree>
    <p:extLst>
      <p:ext uri="{BB962C8B-B14F-4D97-AF65-F5344CB8AC3E}">
        <p14:creationId xmlns:p14="http://schemas.microsoft.com/office/powerpoint/2010/main" val="188556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5222"/>
    </mc:Choice>
    <mc:Fallback xmlns="">
      <p:transition advTm="85222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415291" y="971550"/>
            <a:ext cx="8313420" cy="549381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667" dirty="0">
                <a:solidFill>
                  <a:schemeClr val="accent4"/>
                </a:solidFill>
              </a:rPr>
              <a:t>SIMD Execution Among Threads in a Warp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426504" y="1491616"/>
            <a:ext cx="8290560" cy="402391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tx1"/>
                </a:solidFill>
              </a:rPr>
              <a:t>All threads in a warp must execute the same instruction at any point in time</a:t>
            </a:r>
          </a:p>
          <a:p>
            <a:pPr lvl="1">
              <a:lnSpc>
                <a:spcPct val="80000"/>
              </a:lnSpc>
            </a:pPr>
            <a:r>
              <a:rPr lang="en-US" sz="1956" dirty="0">
                <a:solidFill>
                  <a:schemeClr val="tx1"/>
                </a:solidFill>
              </a:rPr>
              <a:t>Also called SIMT execution model</a:t>
            </a:r>
          </a:p>
          <a:p>
            <a:pPr>
              <a:lnSpc>
                <a:spcPct val="80000"/>
              </a:lnSpc>
            </a:pPr>
            <a:endParaRPr lang="en-US" sz="2667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tx1"/>
                </a:solidFill>
              </a:rPr>
              <a:t>This works efficiently if all threads follow the same control flow path</a:t>
            </a:r>
          </a:p>
          <a:p>
            <a:pPr lvl="1">
              <a:lnSpc>
                <a:spcPct val="80000"/>
              </a:lnSpc>
            </a:pPr>
            <a:r>
              <a:rPr lang="en-US" sz="1867" dirty="0">
                <a:solidFill>
                  <a:schemeClr val="tx1"/>
                </a:solidFill>
              </a:rPr>
              <a:t>All if-then-else statements make the same decision</a:t>
            </a:r>
          </a:p>
          <a:p>
            <a:pPr lvl="1">
              <a:lnSpc>
                <a:spcPct val="80000"/>
              </a:lnSpc>
            </a:pPr>
            <a:r>
              <a:rPr lang="en-US" sz="1867" dirty="0">
                <a:solidFill>
                  <a:schemeClr val="tx1"/>
                </a:solidFill>
              </a:rPr>
              <a:t>All loops iterate the same number of times</a:t>
            </a:r>
          </a:p>
          <a:p>
            <a:pPr lvl="1">
              <a:lnSpc>
                <a:spcPct val="80000"/>
              </a:lnSpc>
            </a:pPr>
            <a:endParaRPr lang="en-US" sz="1689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1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3996"/>
    </mc:Choice>
    <mc:Fallback xmlns="">
      <p:transition advTm="53996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895350"/>
            <a:ext cx="8313420" cy="549381"/>
          </a:xfrm>
        </p:spPr>
        <p:txBody>
          <a:bodyPr>
            <a:normAutofit/>
          </a:bodyPr>
          <a:lstStyle/>
          <a:p>
            <a:pPr>
              <a:tabLst>
                <a:tab pos="4057448" algn="l"/>
              </a:tabLst>
            </a:pPr>
            <a:r>
              <a:rPr lang="en-US" dirty="0">
                <a:solidFill>
                  <a:schemeClr val="accent4"/>
                </a:solidFill>
              </a:rPr>
              <a:t>Device Code Example</a:t>
            </a:r>
          </a:p>
        </p:txBody>
      </p:sp>
      <p:sp>
        <p:nvSpPr>
          <p:cNvPr id="5123" name="Rectangle 3"/>
          <p:cNvSpPr txBox="1">
            <a:spLocks noChangeArrowheads="1"/>
          </p:cNvSpPr>
          <p:nvPr/>
        </p:nvSpPr>
        <p:spPr bwMode="auto">
          <a:xfrm>
            <a:off x="1143000" y="1444731"/>
            <a:ext cx="6629400" cy="363630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PictureKernel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(float*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d_Pin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float*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d_Pout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				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height,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width)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endParaRPr lang="en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// Calculate the row # of the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d_Pin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and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d_Pout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element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Row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blockIdx.y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blockDim.y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threadIdx.y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" sz="1400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// Calculate the column # of the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d_Pin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and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d_Pout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element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Col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// each thread computes one element of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d_Pout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if in range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if ((Row &lt; height) &amp;&amp; (Col &lt; width)) 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d_Pout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[Row*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width+Col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] = 2.0*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d_Pin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[Row*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width+Col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r>
              <a:rPr lang="en" sz="1400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" sz="14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1314" y="4705350"/>
            <a:ext cx="290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Scale every pixel value by 2.0</a:t>
            </a:r>
          </a:p>
        </p:txBody>
      </p:sp>
    </p:spTree>
    <p:extLst>
      <p:ext uri="{BB962C8B-B14F-4D97-AF65-F5344CB8AC3E}">
        <p14:creationId xmlns:p14="http://schemas.microsoft.com/office/powerpoint/2010/main" val="62838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5693"/>
    </mc:Choice>
    <mc:Fallback xmlns="">
      <p:transition advTm="205693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91" y="975360"/>
            <a:ext cx="8313420" cy="5493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Host Code for Launching </a:t>
            </a:r>
            <a:r>
              <a:rPr lang="en-US" dirty="0" err="1">
                <a:solidFill>
                  <a:schemeClr val="accent4"/>
                </a:solidFill>
              </a:rPr>
              <a:t>PictureKernel</a:t>
            </a:r>
            <a:endParaRPr lang="en-US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6504" y="1657350"/>
                <a:ext cx="8290560" cy="3048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// assume that the picture is m</a:t>
                </a:r>
                <a14:m>
                  <m:oMath xmlns:m="http://schemas.openxmlformats.org/officeDocument/2006/math">
                    <m:r>
                      <a:rPr lang="en-US" sz="2133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133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n,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// m pixels in y dimension and n pixels in x dimension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// input </a:t>
                </a:r>
                <a:r>
                  <a:rPr lang="en-US" dirty="0" err="1">
                    <a:solidFill>
                      <a:schemeClr val="tx1"/>
                    </a:solidFill>
                  </a:rPr>
                  <a:t>d_Pin</a:t>
                </a:r>
                <a:r>
                  <a:rPr lang="en-US" dirty="0">
                    <a:solidFill>
                      <a:schemeClr val="tx1"/>
                    </a:solidFill>
                  </a:rPr>
                  <a:t> has been allocated on and copied to device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// output </a:t>
                </a:r>
                <a:r>
                  <a:rPr lang="en-US" dirty="0" err="1">
                    <a:solidFill>
                      <a:schemeClr val="tx1"/>
                    </a:solidFill>
                  </a:rPr>
                  <a:t>d_Pout</a:t>
                </a:r>
                <a:r>
                  <a:rPr lang="en-US" dirty="0">
                    <a:solidFill>
                      <a:schemeClr val="tx1"/>
                    </a:solidFill>
                  </a:rPr>
                  <a:t> has been allocated on device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tx1"/>
                    </a:solidFill>
                  </a:rPr>
                  <a:t>…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dim3 </a:t>
                </a:r>
                <a:r>
                  <a:rPr lang="en-US" dirty="0" err="1">
                    <a:solidFill>
                      <a:schemeClr val="tx1"/>
                    </a:solidFill>
                  </a:rPr>
                  <a:t>DimGrid</a:t>
                </a:r>
                <a:r>
                  <a:rPr lang="en-US" dirty="0">
                    <a:solidFill>
                      <a:schemeClr val="tx1"/>
                    </a:solidFill>
                  </a:rPr>
                  <a:t>((n-1)/16 + 1, (m-1)/16+1, 1);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dim3 </a:t>
                </a:r>
                <a:r>
                  <a:rPr lang="en-US" dirty="0" err="1">
                    <a:solidFill>
                      <a:schemeClr val="tx1"/>
                    </a:solidFill>
                  </a:rPr>
                  <a:t>DimBlock</a:t>
                </a:r>
                <a:r>
                  <a:rPr lang="en-US" dirty="0">
                    <a:solidFill>
                      <a:schemeClr val="tx1"/>
                    </a:solidFill>
                  </a:rPr>
                  <a:t>(16, 16, 1);</a:t>
                </a:r>
              </a:p>
              <a:p>
                <a:pPr marL="0" indent="0">
                  <a:buNone/>
                </a:pPr>
                <a:r>
                  <a:rPr lang="en-US" dirty="0" err="1">
                    <a:solidFill>
                      <a:schemeClr val="tx1"/>
                    </a:solidFill>
                  </a:rPr>
                  <a:t>PictureKernel</a:t>
                </a:r>
                <a:r>
                  <a:rPr lang="en-US" dirty="0">
                    <a:solidFill>
                      <a:schemeClr val="tx1"/>
                    </a:solidFill>
                  </a:rPr>
                  <a:t>&lt;&lt;&lt;</a:t>
                </a:r>
                <a:r>
                  <a:rPr lang="en-US" dirty="0" err="1">
                    <a:solidFill>
                      <a:schemeClr val="tx1"/>
                    </a:solidFill>
                  </a:rPr>
                  <a:t>DimGrid,DimBlock</a:t>
                </a:r>
                <a:r>
                  <a:rPr lang="en-US" dirty="0">
                    <a:solidFill>
                      <a:schemeClr val="tx1"/>
                    </a:solidFill>
                  </a:rPr>
                  <a:t>&gt;&gt;&gt;(</a:t>
                </a:r>
                <a:r>
                  <a:rPr lang="en-US" dirty="0" err="1">
                    <a:solidFill>
                      <a:schemeClr val="tx1"/>
                    </a:solidFill>
                  </a:rPr>
                  <a:t>d_Pin</a:t>
                </a:r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:r>
                  <a:rPr lang="en-US" dirty="0" err="1">
                    <a:solidFill>
                      <a:schemeClr val="tx1"/>
                    </a:solidFill>
                  </a:rPr>
                  <a:t>d_Pout</a:t>
                </a:r>
                <a:r>
                  <a:rPr lang="en-US" dirty="0">
                    <a:solidFill>
                      <a:schemeClr val="tx1"/>
                    </a:solidFill>
                  </a:rPr>
                  <a:t>, m, n);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tx1"/>
                    </a:solidFill>
                  </a:rPr>
                  <a:t>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6504" y="1657350"/>
                <a:ext cx="8290560" cy="3048000"/>
              </a:xfrm>
              <a:blipFill>
                <a:blip r:embed="rId3"/>
                <a:stretch>
                  <a:fillRect l="-809" t="-1800" b="-1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650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6543"/>
    </mc:Choice>
    <mc:Fallback xmlns="">
      <p:transition advTm="146543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>
              <a:xfrm>
                <a:off x="415291" y="879369"/>
                <a:ext cx="8313420" cy="549381"/>
              </a:xfrm>
            </p:spPr>
            <p:txBody>
              <a:bodyPr>
                <a:noAutofit/>
              </a:bodyPr>
              <a:lstStyle/>
              <a:p>
                <a:r>
                  <a:rPr lang="en-US" sz="3067" dirty="0">
                    <a:solidFill>
                      <a:schemeClr val="accent4"/>
                    </a:solidFill>
                  </a:rPr>
                  <a:t>Covering a 62</a:t>
                </a:r>
                <a14:m>
                  <m:oMath xmlns:m="http://schemas.openxmlformats.org/officeDocument/2006/math">
                    <m:r>
                      <a:rPr lang="en-US" sz="3067" dirty="0">
                        <a:solidFill>
                          <a:schemeClr val="accent4"/>
                        </a:solidFill>
                        <a:latin typeface="Cambria Math" charset="0"/>
                      </a:rPr>
                      <m:t>×</m:t>
                    </m:r>
                  </m:oMath>
                </a14:m>
                <a:r>
                  <a:rPr lang="en-US" sz="3067" dirty="0">
                    <a:solidFill>
                      <a:schemeClr val="accent4"/>
                    </a:solidFill>
                  </a:rPr>
                  <a:t>76 Picture with 16</a:t>
                </a:r>
                <a14:m>
                  <m:oMath xmlns:m="http://schemas.openxmlformats.org/officeDocument/2006/math">
                    <m:r>
                      <a:rPr lang="en-US" sz="3067" dirty="0">
                        <a:solidFill>
                          <a:schemeClr val="accent4"/>
                        </a:solidFill>
                        <a:latin typeface="Cambria Math" charset="0"/>
                      </a:rPr>
                      <m:t>×</m:t>
                    </m:r>
                  </m:oMath>
                </a14:m>
                <a:r>
                  <a:rPr lang="en-US" sz="3067" dirty="0">
                    <a:solidFill>
                      <a:schemeClr val="accent4"/>
                    </a:solidFill>
                  </a:rPr>
                  <a:t>16 Blocks</a:t>
                </a:r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5291" y="879369"/>
                <a:ext cx="8313420" cy="549381"/>
              </a:xfrm>
              <a:blipFill>
                <a:blip r:embed="rId2"/>
                <a:stretch>
                  <a:fillRect l="-1760" t="-22222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/>
          <p:nvPr/>
        </p:nvPicPr>
        <p:blipFill rotWithShape="1">
          <a:blip r:embed="rId3"/>
          <a:srcRect t="8336" r="13196" b="19736"/>
          <a:stretch/>
        </p:blipFill>
        <p:spPr>
          <a:xfrm>
            <a:off x="812800" y="1428750"/>
            <a:ext cx="740664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676400" y="4669273"/>
            <a:ext cx="6163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all threads in a Block will follow the same control flow path.</a:t>
            </a:r>
          </a:p>
        </p:txBody>
      </p:sp>
    </p:spTree>
    <p:extLst>
      <p:ext uri="{BB962C8B-B14F-4D97-AF65-F5344CB8AC3E}">
        <p14:creationId xmlns:p14="http://schemas.microsoft.com/office/powerpoint/2010/main" val="3324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3363"/>
    </mc:Choice>
    <mc:Fallback xmlns="">
      <p:transition advTm="193363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415291" y="847166"/>
            <a:ext cx="8313420" cy="497364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dirty="0">
                <a:solidFill>
                  <a:schemeClr val="accent4"/>
                </a:solidFill>
              </a:rPr>
              <a:t>Control Divergence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426504" y="1367231"/>
            <a:ext cx="8290560" cy="3642919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tx1"/>
                </a:solidFill>
              </a:rPr>
              <a:t>Control divergence occurs when threads in a warp take different control flow paths</a:t>
            </a:r>
            <a:r>
              <a:rPr lang="en-US" sz="1956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by making different control decisions </a:t>
            </a:r>
          </a:p>
          <a:p>
            <a:pPr lvl="1">
              <a:lnSpc>
                <a:spcPct val="80000"/>
              </a:lnSpc>
            </a:pPr>
            <a:r>
              <a:rPr lang="en-US" sz="1956" dirty="0">
                <a:solidFill>
                  <a:schemeClr val="tx1"/>
                </a:solidFill>
              </a:rPr>
              <a:t>Some take the then-path and others take the else-path of an if-statement</a:t>
            </a:r>
          </a:p>
          <a:p>
            <a:pPr lvl="1">
              <a:lnSpc>
                <a:spcPct val="80000"/>
              </a:lnSpc>
            </a:pPr>
            <a:r>
              <a:rPr lang="en-US" sz="1956" dirty="0">
                <a:solidFill>
                  <a:schemeClr val="tx1"/>
                </a:solidFill>
              </a:rPr>
              <a:t>Some threads take different number of loop iterations than others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tx1"/>
                </a:solidFill>
              </a:rPr>
              <a:t>The execution of threads taking different paths are serialized in current GPUs</a:t>
            </a:r>
          </a:p>
          <a:p>
            <a:pPr lvl="1">
              <a:lnSpc>
                <a:spcPct val="80000"/>
              </a:lnSpc>
            </a:pPr>
            <a:r>
              <a:rPr lang="en-US" sz="1956" dirty="0">
                <a:solidFill>
                  <a:schemeClr val="tx1"/>
                </a:solidFill>
              </a:rPr>
              <a:t>The control paths taken by the threads in a warp are traversed one at a time until there is no more.</a:t>
            </a:r>
          </a:p>
          <a:p>
            <a:pPr lvl="1">
              <a:lnSpc>
                <a:spcPct val="80000"/>
              </a:lnSpc>
            </a:pPr>
            <a:r>
              <a:rPr lang="en-US" sz="1956" dirty="0">
                <a:solidFill>
                  <a:schemeClr val="tx1"/>
                </a:solidFill>
              </a:rPr>
              <a:t>During the execution of each path, all threads taking that path will be executed in parallel</a:t>
            </a:r>
          </a:p>
          <a:p>
            <a:pPr lvl="1">
              <a:lnSpc>
                <a:spcPct val="80000"/>
              </a:lnSpc>
            </a:pPr>
            <a:r>
              <a:rPr lang="en-US" sz="1956" dirty="0">
                <a:solidFill>
                  <a:schemeClr val="tx1"/>
                </a:solidFill>
              </a:rPr>
              <a:t>The number of different paths can be large when considering nested control flow statements</a:t>
            </a:r>
          </a:p>
        </p:txBody>
      </p:sp>
    </p:spTree>
    <p:extLst>
      <p:ext uri="{BB962C8B-B14F-4D97-AF65-F5344CB8AC3E}">
        <p14:creationId xmlns:p14="http://schemas.microsoft.com/office/powerpoint/2010/main" val="88067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8285"/>
    </mc:Choice>
    <mc:Fallback xmlns="">
      <p:transition advTm="882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91" y="847165"/>
            <a:ext cx="8313420" cy="54938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accent4"/>
                </a:solidFill>
              </a:rPr>
              <a:t>Control Divergence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504" y="1367231"/>
            <a:ext cx="8290560" cy="402391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667" dirty="0">
                <a:solidFill>
                  <a:schemeClr val="tx1"/>
                </a:solidFill>
              </a:rPr>
              <a:t>Divergence can arise when branch or loop condition is a function of thread indices</a:t>
            </a:r>
          </a:p>
          <a:p>
            <a:pPr>
              <a:lnSpc>
                <a:spcPct val="80000"/>
              </a:lnSpc>
            </a:pPr>
            <a:r>
              <a:rPr lang="en-US" sz="2667" dirty="0">
                <a:solidFill>
                  <a:schemeClr val="tx1"/>
                </a:solidFill>
              </a:rPr>
              <a:t>Example kernel statement with divergence:</a:t>
            </a:r>
          </a:p>
          <a:p>
            <a:pPr lvl="1">
              <a:lnSpc>
                <a:spcPct val="80000"/>
              </a:lnSpc>
            </a:pPr>
            <a:r>
              <a:rPr lang="en-US" sz="2133" dirty="0">
                <a:solidFill>
                  <a:schemeClr val="tx1"/>
                </a:solidFill>
                <a:latin typeface="Calibri" panose="020F0502020204030204" pitchFamily="34" charset="0"/>
              </a:rPr>
              <a:t>if (</a:t>
            </a:r>
            <a:r>
              <a:rPr lang="en-US" sz="2133" dirty="0" err="1">
                <a:solidFill>
                  <a:schemeClr val="tx1"/>
                </a:solidFill>
                <a:latin typeface="Calibri" panose="020F0502020204030204" pitchFamily="34" charset="0"/>
              </a:rPr>
              <a:t>threadIdx.x</a:t>
            </a:r>
            <a:r>
              <a:rPr lang="en-US" sz="2133" dirty="0">
                <a:solidFill>
                  <a:schemeClr val="tx1"/>
                </a:solidFill>
                <a:latin typeface="Calibri" panose="020F0502020204030204" pitchFamily="34" charset="0"/>
              </a:rPr>
              <a:t> &gt; 2) { }</a:t>
            </a:r>
          </a:p>
          <a:p>
            <a:pPr lvl="1">
              <a:lnSpc>
                <a:spcPct val="80000"/>
              </a:lnSpc>
            </a:pPr>
            <a:r>
              <a:rPr lang="en-US" sz="2133" dirty="0">
                <a:solidFill>
                  <a:schemeClr val="tx1"/>
                </a:solidFill>
              </a:rPr>
              <a:t>This creates two different control paths for threads in a block</a:t>
            </a:r>
          </a:p>
          <a:p>
            <a:pPr lvl="1">
              <a:lnSpc>
                <a:spcPct val="80000"/>
              </a:lnSpc>
            </a:pPr>
            <a:r>
              <a:rPr lang="en-US" sz="2133" dirty="0">
                <a:solidFill>
                  <a:schemeClr val="tx1"/>
                </a:solidFill>
              </a:rPr>
              <a:t>Decision granularity &lt; warp size; threads 0, 1 and 2 follow different path than the rest of the threads in the first warp</a:t>
            </a:r>
          </a:p>
          <a:p>
            <a:pPr>
              <a:lnSpc>
                <a:spcPct val="80000"/>
              </a:lnSpc>
            </a:pPr>
            <a:r>
              <a:rPr lang="en-US" sz="2667" dirty="0">
                <a:solidFill>
                  <a:schemeClr val="tx1"/>
                </a:solidFill>
              </a:rPr>
              <a:t>Example without divergence:</a:t>
            </a:r>
          </a:p>
          <a:p>
            <a:pPr lvl="1">
              <a:lnSpc>
                <a:spcPct val="80000"/>
              </a:lnSpc>
            </a:pPr>
            <a:r>
              <a:rPr lang="en-US" sz="2133" dirty="0">
                <a:solidFill>
                  <a:schemeClr val="tx1"/>
                </a:solidFill>
                <a:latin typeface="Calibri" panose="020F0502020204030204" pitchFamily="34" charset="0"/>
              </a:rPr>
              <a:t>If (</a:t>
            </a:r>
            <a:r>
              <a:rPr lang="en-US" sz="2133" dirty="0" err="1">
                <a:solidFill>
                  <a:schemeClr val="tx1"/>
                </a:solidFill>
                <a:latin typeface="Calibri" panose="020F0502020204030204" pitchFamily="34" charset="0"/>
              </a:rPr>
              <a:t>blockIdx.x</a:t>
            </a:r>
            <a:r>
              <a:rPr lang="en-US" sz="2133" dirty="0">
                <a:solidFill>
                  <a:schemeClr val="tx1"/>
                </a:solidFill>
                <a:latin typeface="Calibri" panose="020F0502020204030204" pitchFamily="34" charset="0"/>
              </a:rPr>
              <a:t> &gt; 2) { }</a:t>
            </a:r>
          </a:p>
          <a:p>
            <a:pPr lvl="1">
              <a:lnSpc>
                <a:spcPct val="80000"/>
              </a:lnSpc>
            </a:pPr>
            <a:r>
              <a:rPr lang="en-US" sz="2133" dirty="0">
                <a:solidFill>
                  <a:schemeClr val="tx1"/>
                </a:solidFill>
              </a:rPr>
              <a:t>Decision granularity is a multiple of blocks size; all threads in any given warp follow the same path</a:t>
            </a:r>
          </a:p>
          <a:p>
            <a:endParaRPr lang="en-US" sz="2667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4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6544"/>
    </mc:Choice>
    <mc:Fallback xmlns="">
      <p:transition advTm="106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79369"/>
            <a:ext cx="8313420" cy="549381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zh-TW" dirty="0">
                <a:solidFill>
                  <a:schemeClr val="accent4"/>
                </a:solidFill>
                <a:ea typeface="PMingLiU" pitchFamily="18" charset="-120"/>
              </a:rPr>
              <a:t>What Block Size Should I Use??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26504" y="1595831"/>
            <a:ext cx="8290560" cy="3338119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zh-TW" sz="2900" dirty="0">
                <a:ea typeface="PMingLiU" pitchFamily="18" charset="-120"/>
              </a:rPr>
              <a:t>For 2D algorithms using multiple blocks, should I use 8X8, 16X16 or 32X32 blocks for Fermi?</a:t>
            </a:r>
          </a:p>
          <a:p>
            <a:pPr lvl="1" eaLnBrk="1" hangingPunct="1"/>
            <a:endParaRPr lang="en-US" altLang="zh-TW" sz="2000" dirty="0">
              <a:ea typeface="PMingLiU" pitchFamily="18" charset="-120"/>
            </a:endParaRPr>
          </a:p>
          <a:p>
            <a:pPr lvl="1" eaLnBrk="1" hangingPunct="1"/>
            <a:r>
              <a:rPr lang="en-US" altLang="zh-TW" sz="2500" dirty="0">
                <a:ea typeface="PMingLiU" pitchFamily="18" charset="-120"/>
              </a:rPr>
              <a:t>For 8X8, we have 64 threads per Block. Since each SM can take up to 1536 threads, which translates to 24 Blocks. However, each SM can only take up to 8 Blocks, only 512 threads will go into each SM!</a:t>
            </a:r>
          </a:p>
          <a:p>
            <a:pPr lvl="1" eaLnBrk="1" hangingPunct="1"/>
            <a:endParaRPr lang="en-US" altLang="zh-TW" sz="2500" dirty="0">
              <a:ea typeface="PMingLiU" pitchFamily="18" charset="-120"/>
            </a:endParaRPr>
          </a:p>
          <a:p>
            <a:pPr lvl="1" eaLnBrk="1" hangingPunct="1"/>
            <a:r>
              <a:rPr lang="en-US" altLang="zh-TW" sz="2500" dirty="0">
                <a:ea typeface="PMingLiU" pitchFamily="18" charset="-120"/>
              </a:rPr>
              <a:t>For 16X16, we have 256 threads per Block. Since each SM can take up to 1536 threads, it can take up to 6 Blocks and achieve full capacity unless other resource considerations overrule.</a:t>
            </a:r>
          </a:p>
          <a:p>
            <a:pPr lvl="1" eaLnBrk="1" hangingPunct="1"/>
            <a:endParaRPr lang="en-US" altLang="zh-TW" sz="2500" dirty="0">
              <a:ea typeface="PMingLiU" pitchFamily="18" charset="-120"/>
            </a:endParaRPr>
          </a:p>
          <a:p>
            <a:pPr lvl="1" eaLnBrk="1" hangingPunct="1"/>
            <a:r>
              <a:rPr lang="en-US" altLang="zh-TW" sz="2500" dirty="0">
                <a:ea typeface="PMingLiU" pitchFamily="18" charset="-120"/>
              </a:rPr>
              <a:t>For 32X32, we would have 1024 threads per Block. Only one block can fit into an SM for Fermi. Using only 2/3 of the thread capacity of an SM. </a:t>
            </a:r>
          </a:p>
        </p:txBody>
      </p:sp>
    </p:spTree>
    <p:extLst>
      <p:ext uri="{BB962C8B-B14F-4D97-AF65-F5344CB8AC3E}">
        <p14:creationId xmlns:p14="http://schemas.microsoft.com/office/powerpoint/2010/main" val="162291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537"/>
    </mc:Choice>
    <mc:Fallback xmlns="">
      <p:transition advTm="1955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91" y="895350"/>
            <a:ext cx="8313420" cy="5493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GPU in PC Architecture</a:t>
            </a:r>
          </a:p>
        </p:txBody>
      </p:sp>
      <p:sp>
        <p:nvSpPr>
          <p:cNvPr id="4" name="Slide Number Placeholder 10"/>
          <p:cNvSpPr txBox="1">
            <a:spLocks/>
          </p:cNvSpPr>
          <p:nvPr/>
        </p:nvSpPr>
        <p:spPr>
          <a:xfrm>
            <a:off x="6705600" y="4731877"/>
            <a:ext cx="190500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173B4D-2258-407B-8289-9D24C1592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517" y="2704296"/>
            <a:ext cx="1615580" cy="967824"/>
          </a:xfrm>
          <a:prstGeom prst="rect">
            <a:avLst/>
          </a:prstGeom>
        </p:spPr>
      </p:pic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3D25C116-E56C-4FCE-9BAD-DF39F4698F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571750"/>
            <a:ext cx="1232917" cy="1232917"/>
          </a:xfrm>
          <a:prstGeom prst="rect">
            <a:avLst/>
          </a:prstGeom>
        </p:spPr>
      </p:pic>
      <p:pic>
        <p:nvPicPr>
          <p:cNvPr id="84" name="Picture 83" descr="A screenshot of a computer&#10;&#10;Description automatically generated">
            <a:extLst>
              <a:ext uri="{FF2B5EF4-FFF2-40B4-BE49-F238E27FC236}">
                <a16:creationId xmlns:a16="http://schemas.microsoft.com/office/drawing/2014/main" id="{0190905A-2DF3-438D-B877-7284F0BEC1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058415"/>
            <a:ext cx="1066800" cy="1066800"/>
          </a:xfrm>
          <a:prstGeom prst="rect">
            <a:avLst/>
          </a:prstGeom>
        </p:spPr>
      </p:pic>
      <p:pic>
        <p:nvPicPr>
          <p:cNvPr id="94" name="Picture 93" descr="A picture containing building, white&#10;&#10;Description automatically generated">
            <a:extLst>
              <a:ext uri="{FF2B5EF4-FFF2-40B4-BE49-F238E27FC236}">
                <a16:creationId xmlns:a16="http://schemas.microsoft.com/office/drawing/2014/main" id="{68894533-A114-45C1-A972-02EECABDBF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92465"/>
            <a:ext cx="1037492" cy="1037492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64CCC79E-2CBB-4F75-9E46-FE76CB427430}"/>
              </a:ext>
            </a:extLst>
          </p:cNvPr>
          <p:cNvSpPr txBox="1"/>
          <p:nvPr/>
        </p:nvSpPr>
        <p:spPr>
          <a:xfrm>
            <a:off x="526541" y="1504950"/>
            <a:ext cx="8313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Computer System is made up of various components that want to send data to each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Connect everything through bus system</a:t>
            </a:r>
          </a:p>
        </p:txBody>
      </p:sp>
      <p:cxnSp>
        <p:nvCxnSpPr>
          <p:cNvPr id="97" name="Connector: Elbow 96">
            <a:extLst>
              <a:ext uri="{FF2B5EF4-FFF2-40B4-BE49-F238E27FC236}">
                <a16:creationId xmlns:a16="http://schemas.microsoft.com/office/drawing/2014/main" id="{FDE59FC6-2864-4D04-BCD3-85D0FA9EBB86}"/>
              </a:ext>
            </a:extLst>
          </p:cNvPr>
          <p:cNvCxnSpPr>
            <a:stCxn id="20" idx="3"/>
            <a:endCxn id="6" idx="1"/>
          </p:cNvCxnSpPr>
          <p:nvPr/>
        </p:nvCxnSpPr>
        <p:spPr>
          <a:xfrm flipV="1">
            <a:off x="2604517" y="3188208"/>
            <a:ext cx="3538000" cy="1"/>
          </a:xfrm>
          <a:prstGeom prst="bentConnector3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6" name="Connector: Elbow 175">
            <a:extLst>
              <a:ext uri="{FF2B5EF4-FFF2-40B4-BE49-F238E27FC236}">
                <a16:creationId xmlns:a16="http://schemas.microsoft.com/office/drawing/2014/main" id="{30EE06C4-680C-4C0A-8260-835EF58CC3C1}"/>
              </a:ext>
            </a:extLst>
          </p:cNvPr>
          <p:cNvCxnSpPr>
            <a:cxnSpLocks/>
            <a:stCxn id="84" idx="0"/>
          </p:cNvCxnSpPr>
          <p:nvPr/>
        </p:nvCxnSpPr>
        <p:spPr>
          <a:xfrm rot="5400000" flipH="1" flipV="1">
            <a:off x="2925939" y="3631552"/>
            <a:ext cx="853724" cy="2"/>
          </a:xfrm>
          <a:prstGeom prst="bentConnector3">
            <a:avLst>
              <a:gd name="adj1" fmla="val 50000"/>
            </a:avLst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20878B79-71AD-488C-B468-D9A129CFBEAD}"/>
              </a:ext>
            </a:extLst>
          </p:cNvPr>
          <p:cNvCxnSpPr>
            <a:stCxn id="94" idx="0"/>
          </p:cNvCxnSpPr>
          <p:nvPr/>
        </p:nvCxnSpPr>
        <p:spPr>
          <a:xfrm flipV="1">
            <a:off x="5090746" y="3188208"/>
            <a:ext cx="0" cy="90425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25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6967"/>
    </mc:Choice>
    <mc:Fallback xmlns="">
      <p:transition advTm="36967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91" y="879369"/>
            <a:ext cx="8313420" cy="549381"/>
          </a:xfrm>
        </p:spPr>
        <p:txBody>
          <a:bodyPr/>
          <a:lstStyle/>
          <a:p>
            <a:pPr algn="l"/>
            <a:r>
              <a:rPr lang="en-US" dirty="0"/>
              <a:t>RGB to Grayscale Conversion</a:t>
            </a:r>
          </a:p>
        </p:txBody>
      </p:sp>
      <p:pic>
        <p:nvPicPr>
          <p:cNvPr id="1026" name="82D28B6C-CF93-421A-ABD4-79F4A8CC7EFD" descr="FB26412F-655D-4484-8C2E-DDC60E57799C@Belk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1" y="1553959"/>
            <a:ext cx="2804681" cy="280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360D4274-CAAF-4F03-B1E1-278EDEC8594E" descr="21094649-ED69-412B-9DF1-1A6A5521A0F9@Belk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319" y="1553959"/>
            <a:ext cx="2804681" cy="280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3581400" y="2724150"/>
            <a:ext cx="1247200" cy="6261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600" tIns="50800" rIns="101600" bIns="50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/>
          </a:p>
        </p:txBody>
      </p:sp>
      <p:sp>
        <p:nvSpPr>
          <p:cNvPr id="4" name="TextBox 3"/>
          <p:cNvSpPr txBox="1"/>
          <p:nvPr/>
        </p:nvSpPr>
        <p:spPr>
          <a:xfrm>
            <a:off x="2041235" y="5102584"/>
            <a:ext cx="184730" cy="4247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309" y="4430159"/>
            <a:ext cx="8534400" cy="7571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grayscale digital image is an image in which the value of each pixel carries only intensity information.</a:t>
            </a:r>
          </a:p>
        </p:txBody>
      </p:sp>
    </p:spTree>
    <p:extLst>
      <p:ext uri="{BB962C8B-B14F-4D97-AF65-F5344CB8AC3E}">
        <p14:creationId xmlns:p14="http://schemas.microsoft.com/office/powerpoint/2010/main" val="202663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6599"/>
    </mc:Choice>
    <mc:Fallback xmlns="">
      <p:transition advTm="66599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81" y="920174"/>
            <a:ext cx="8313420" cy="584776"/>
          </a:xfrm>
        </p:spPr>
        <p:txBody>
          <a:bodyPr/>
          <a:lstStyle/>
          <a:p>
            <a:r>
              <a:rPr lang="en-US" dirty="0"/>
              <a:t>RGB Color Image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0446"/>
            <a:ext cx="6530103" cy="3263504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Each pixel in an image is an RGB value</a:t>
            </a:r>
          </a:p>
          <a:p>
            <a:r>
              <a:rPr lang="en-US" dirty="0">
                <a:solidFill>
                  <a:schemeClr val="tx1"/>
                </a:solidFill>
              </a:rPr>
              <a:t>The format of an image’s row is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(r g b) (r g b) … (r g b)</a:t>
            </a:r>
          </a:p>
          <a:p>
            <a:r>
              <a:rPr lang="en-US" dirty="0">
                <a:solidFill>
                  <a:schemeClr val="tx1"/>
                </a:solidFill>
              </a:rPr>
              <a:t>RGB ranges are not distributed uniformly</a:t>
            </a:r>
          </a:p>
          <a:p>
            <a:r>
              <a:rPr lang="en-US" dirty="0">
                <a:solidFill>
                  <a:schemeClr val="tx1"/>
                </a:solidFill>
              </a:rPr>
              <a:t>Many different color spaces, here we show the constants to convert to </a:t>
            </a:r>
            <a:r>
              <a:rPr lang="en-US" dirty="0" err="1">
                <a:solidFill>
                  <a:schemeClr val="tx1"/>
                </a:solidFill>
              </a:rPr>
              <a:t>AdbobeRGB</a:t>
            </a:r>
            <a:r>
              <a:rPr lang="en-US" dirty="0">
                <a:solidFill>
                  <a:schemeClr val="tx1"/>
                </a:solidFill>
              </a:rPr>
              <a:t> color space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vertical axis (y value) and horizontal axis (x value) show the fraction of the pixel intensity that should be allocated to G and B. The remaining fraction (1-y–x)  of the pixel intensity that should be assigned to 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triangle contains all the representable colors in this color space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1" y="1409694"/>
            <a:ext cx="1951828" cy="130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879" y="2698230"/>
            <a:ext cx="1951827" cy="193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8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0960"/>
    </mc:Choice>
    <mc:Fallback xmlns="">
      <p:transition advTm="17096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Calculating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444" y="1518046"/>
            <a:ext cx="7794784" cy="3263504"/>
          </a:xfrm>
        </p:spPr>
        <p:txBody>
          <a:bodyPr/>
          <a:lstStyle/>
          <a:p>
            <a:r>
              <a:rPr lang="en-US" sz="2133" dirty="0">
                <a:solidFill>
                  <a:schemeClr val="tx1"/>
                </a:solidFill>
              </a:rPr>
              <a:t>For each pixel (r g b) at (I, J) do:</a:t>
            </a:r>
            <a:br>
              <a:rPr lang="en-US" sz="2133" dirty="0">
                <a:solidFill>
                  <a:schemeClr val="tx1"/>
                </a:solidFill>
              </a:rPr>
            </a:br>
            <a:r>
              <a:rPr lang="en-US" sz="2133" dirty="0">
                <a:solidFill>
                  <a:schemeClr val="tx1"/>
                </a:solidFill>
              </a:rPr>
              <a:t>		</a:t>
            </a:r>
            <a:r>
              <a:rPr lang="en-US" sz="2133" dirty="0" err="1">
                <a:solidFill>
                  <a:schemeClr val="tx1"/>
                </a:solidFill>
              </a:rPr>
              <a:t>grayPixel</a:t>
            </a:r>
            <a:r>
              <a:rPr lang="en-US" sz="2133" dirty="0">
                <a:solidFill>
                  <a:schemeClr val="tx1"/>
                </a:solidFill>
              </a:rPr>
              <a:t>[I,J] = 0.21*r + 0.71*g + 0.07*b</a:t>
            </a:r>
          </a:p>
          <a:p>
            <a:r>
              <a:rPr lang="en-US" sz="2133" dirty="0">
                <a:solidFill>
                  <a:schemeClr val="tx1"/>
                </a:solidFill>
              </a:rPr>
              <a:t>This is just a dot product &lt;[</a:t>
            </a:r>
            <a:r>
              <a:rPr lang="en-US" sz="2133" dirty="0" err="1">
                <a:solidFill>
                  <a:schemeClr val="tx1"/>
                </a:solidFill>
              </a:rPr>
              <a:t>r,g,b</a:t>
            </a:r>
            <a:r>
              <a:rPr lang="en-US" sz="2133" dirty="0">
                <a:solidFill>
                  <a:schemeClr val="tx1"/>
                </a:solidFill>
              </a:rPr>
              <a:t>],[0.21,0.71,0.07]&gt; with the constants being specific to input RGB space</a:t>
            </a:r>
          </a:p>
          <a:p>
            <a:endParaRPr lang="en-US" sz="2133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81993" y="2874181"/>
            <a:ext cx="670128" cy="6701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Rectangle 4"/>
          <p:cNvSpPr/>
          <p:nvPr/>
        </p:nvSpPr>
        <p:spPr>
          <a:xfrm>
            <a:off x="4171808" y="2874179"/>
            <a:ext cx="670128" cy="6701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5508460" y="2874178"/>
            <a:ext cx="670128" cy="6701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9" name="Straight Arrow Connector 8"/>
          <p:cNvCxnSpPr>
            <a:stCxn id="4" idx="2"/>
          </p:cNvCxnSpPr>
          <p:nvPr/>
        </p:nvCxnSpPr>
        <p:spPr>
          <a:xfrm>
            <a:off x="3217059" y="3544309"/>
            <a:ext cx="954751" cy="9067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</p:cNvCxnSpPr>
          <p:nvPr/>
        </p:nvCxnSpPr>
        <p:spPr>
          <a:xfrm>
            <a:off x="4506872" y="3544306"/>
            <a:ext cx="0" cy="9067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</p:cNvCxnSpPr>
          <p:nvPr/>
        </p:nvCxnSpPr>
        <p:spPr>
          <a:xfrm flipH="1">
            <a:off x="4836533" y="3544307"/>
            <a:ext cx="1006991" cy="9067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33873" y="3939432"/>
            <a:ext cx="683199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0.21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86883" y="3755428"/>
            <a:ext cx="683199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0.71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25445" y="3988973"/>
            <a:ext cx="683199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0.07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71808" y="4451097"/>
            <a:ext cx="670128" cy="670128"/>
          </a:xfrm>
          <a:prstGeom prst="rect">
            <a:avLst/>
          </a:prstGeom>
          <a:solidFill>
            <a:srgbClr val="33333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US" sz="2000" kern="0">
              <a:solidFill>
                <a:srgbClr val="FFFFFF"/>
              </a:solidFill>
              <a:latin typeface="Trebuchet MS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5292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5952"/>
    </mc:Choice>
    <mc:Fallback xmlns="">
      <p:transition advTm="85952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0034" y="971550"/>
            <a:ext cx="6501765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Monaco" charset="0"/>
              </a:rPr>
              <a:t>#define CHANNELS 3 </a:t>
            </a:r>
            <a:r>
              <a:rPr lang="en-US" sz="1100" i="1" dirty="0">
                <a:solidFill>
                  <a:srgbClr val="8F5902"/>
                </a:solidFill>
                <a:latin typeface="Monaco" charset="0"/>
              </a:rPr>
              <a:t>// we have 3 channels corresponding to RGB</a:t>
            </a:r>
          </a:p>
          <a:p>
            <a:r>
              <a:rPr lang="en-US" sz="1100" i="1" dirty="0">
                <a:solidFill>
                  <a:srgbClr val="8F5902"/>
                </a:solidFill>
                <a:latin typeface="Monaco" charset="0"/>
              </a:rPr>
              <a:t>// The input image is encoded as unsigned characters [0, 255]</a:t>
            </a:r>
          </a:p>
          <a:p>
            <a:r>
              <a:rPr lang="en-US" sz="1100" b="1" i="1" dirty="0">
                <a:solidFill>
                  <a:srgbClr val="FF0000"/>
                </a:solidFill>
                <a:latin typeface="Monaco" charset="0"/>
              </a:rPr>
              <a:t>__global__ </a:t>
            </a:r>
            <a:r>
              <a:rPr lang="en-US" sz="1100" b="1" dirty="0">
                <a:solidFill>
                  <a:srgbClr val="204A87"/>
                </a:solidFill>
                <a:latin typeface="Monaco" charset="0"/>
              </a:rPr>
              <a:t>void </a:t>
            </a:r>
            <a:r>
              <a:rPr lang="en-US" sz="1100" b="1" dirty="0" err="1">
                <a:solidFill>
                  <a:srgbClr val="000000"/>
                </a:solidFill>
                <a:latin typeface="Monaco" charset="0"/>
              </a:rPr>
              <a:t>colorConvert</a:t>
            </a:r>
            <a:r>
              <a:rPr lang="en-US" sz="1100" b="1" dirty="0">
                <a:solidFill>
                  <a:srgbClr val="000000"/>
                </a:solidFill>
                <a:latin typeface="Monaco" charset="0"/>
              </a:rPr>
              <a:t>(</a:t>
            </a:r>
            <a:r>
              <a:rPr lang="en-US" sz="1100" b="1" dirty="0">
                <a:solidFill>
                  <a:srgbClr val="204A87"/>
                </a:solidFill>
                <a:latin typeface="Monaco" charset="0"/>
              </a:rPr>
              <a:t>unsigned char </a:t>
            </a:r>
            <a:r>
              <a:rPr lang="en-US" sz="1100" b="1" dirty="0">
                <a:solidFill>
                  <a:srgbClr val="CE5C00"/>
                </a:solidFill>
                <a:latin typeface="Monaco" charset="0"/>
              </a:rPr>
              <a:t>* </a:t>
            </a:r>
            <a:r>
              <a:rPr lang="en-US" sz="1100" b="1" dirty="0" err="1">
                <a:solidFill>
                  <a:srgbClr val="000000"/>
                </a:solidFill>
                <a:latin typeface="Monaco" charset="0"/>
              </a:rPr>
              <a:t>grayImage,</a:t>
            </a:r>
            <a:r>
              <a:rPr lang="en-US" sz="1100" b="1" dirty="0" err="1">
                <a:solidFill>
                  <a:srgbClr val="204A87"/>
                </a:solidFill>
                <a:latin typeface="Monaco" charset="0"/>
              </a:rPr>
              <a:t>unsigned</a:t>
            </a:r>
            <a:r>
              <a:rPr lang="en-US" sz="1100" b="1" dirty="0">
                <a:solidFill>
                  <a:srgbClr val="204A87"/>
                </a:solidFill>
                <a:latin typeface="Monaco" charset="0"/>
              </a:rPr>
              <a:t> char </a:t>
            </a:r>
            <a:r>
              <a:rPr lang="en-US" sz="1100" b="1" dirty="0">
                <a:solidFill>
                  <a:srgbClr val="CE5C00"/>
                </a:solidFill>
                <a:latin typeface="Monaco" charset="0"/>
              </a:rPr>
              <a:t>* </a:t>
            </a:r>
            <a:r>
              <a:rPr lang="en-US" sz="1100" b="1" dirty="0" err="1">
                <a:solidFill>
                  <a:srgbClr val="000000"/>
                </a:solidFill>
                <a:latin typeface="Monaco" charset="0"/>
              </a:rPr>
              <a:t>rgbImage</a:t>
            </a:r>
            <a:r>
              <a:rPr lang="en-US" sz="1100" b="1" dirty="0">
                <a:solidFill>
                  <a:srgbClr val="000000"/>
                </a:solidFill>
                <a:latin typeface="Monaco" charset="0"/>
              </a:rPr>
              <a:t>, </a:t>
            </a:r>
            <a:r>
              <a:rPr lang="en-US" sz="1100" b="1" dirty="0">
                <a:solidFill>
                  <a:srgbClr val="204A87"/>
                </a:solidFill>
                <a:latin typeface="Monaco" charset="0"/>
              </a:rPr>
              <a:t>int </a:t>
            </a:r>
            <a:r>
              <a:rPr lang="en-US" sz="1100" b="1" dirty="0">
                <a:solidFill>
                  <a:srgbClr val="000000"/>
                </a:solidFill>
                <a:latin typeface="Monaco" charset="0"/>
              </a:rPr>
              <a:t>width, </a:t>
            </a:r>
            <a:r>
              <a:rPr lang="en-US" sz="1100" b="1" dirty="0">
                <a:solidFill>
                  <a:srgbClr val="204A87"/>
                </a:solidFill>
                <a:latin typeface="Monaco" charset="0"/>
              </a:rPr>
              <a:t>int </a:t>
            </a:r>
            <a:r>
              <a:rPr lang="en-US" sz="1100" b="1" dirty="0">
                <a:solidFill>
                  <a:srgbClr val="000000"/>
                </a:solidFill>
                <a:latin typeface="Monaco" charset="0"/>
              </a:rPr>
              <a:t>height)</a:t>
            </a:r>
          </a:p>
          <a:p>
            <a:r>
              <a:rPr lang="en-US" sz="1100" b="1" dirty="0">
                <a:solidFill>
                  <a:srgbClr val="000000"/>
                </a:solidFill>
                <a:latin typeface="Monaco" charset="0"/>
              </a:rPr>
              <a:t> {</a:t>
            </a:r>
          </a:p>
          <a:p>
            <a:r>
              <a:rPr lang="en-US" sz="1100" dirty="0">
                <a:latin typeface="Monaco" charset="0"/>
              </a:rPr>
              <a:t> </a:t>
            </a:r>
            <a:r>
              <a:rPr lang="en-US" sz="1100" b="1" dirty="0" err="1">
                <a:solidFill>
                  <a:srgbClr val="204A87"/>
                </a:solidFill>
                <a:latin typeface="Monaco" charset="0"/>
              </a:rPr>
              <a:t>int</a:t>
            </a:r>
            <a:r>
              <a:rPr lang="en-US" sz="1100" b="1" dirty="0">
                <a:solidFill>
                  <a:srgbClr val="204A87"/>
                </a:solidFill>
                <a:latin typeface="Monaco" charset="0"/>
              </a:rPr>
              <a:t> </a:t>
            </a:r>
            <a:r>
              <a:rPr lang="en-US" sz="1100" b="1" dirty="0">
                <a:solidFill>
                  <a:srgbClr val="000000"/>
                </a:solidFill>
                <a:latin typeface="Monaco" charset="0"/>
              </a:rPr>
              <a:t>x </a:t>
            </a:r>
            <a:r>
              <a:rPr lang="en-US" sz="1100" b="1" dirty="0">
                <a:solidFill>
                  <a:srgbClr val="CE5C00"/>
                </a:solidFill>
                <a:latin typeface="Monaco" charset="0"/>
              </a:rPr>
              <a:t>= </a:t>
            </a:r>
            <a:r>
              <a:rPr lang="en-US" sz="1100" b="1" dirty="0" err="1">
                <a:solidFill>
                  <a:srgbClr val="000000"/>
                </a:solidFill>
                <a:latin typeface="Monaco" charset="0"/>
              </a:rPr>
              <a:t>threadIdx.x</a:t>
            </a:r>
            <a:r>
              <a:rPr lang="en-US" sz="1100" b="1" dirty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en-US" sz="1100" b="1" dirty="0">
                <a:solidFill>
                  <a:srgbClr val="CE5C00"/>
                </a:solidFill>
                <a:latin typeface="Monaco" charset="0"/>
              </a:rPr>
              <a:t>+ </a:t>
            </a:r>
            <a:r>
              <a:rPr lang="en-US" sz="1100" b="1" dirty="0" err="1">
                <a:solidFill>
                  <a:srgbClr val="000000"/>
                </a:solidFill>
                <a:latin typeface="Monaco" charset="0"/>
              </a:rPr>
              <a:t>blockIdx.x</a:t>
            </a:r>
            <a:r>
              <a:rPr lang="en-US" sz="1100" b="1" dirty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en-US" sz="1100" b="1" dirty="0">
                <a:solidFill>
                  <a:srgbClr val="CE5C00"/>
                </a:solidFill>
                <a:latin typeface="Monaco" charset="0"/>
              </a:rPr>
              <a:t>* </a:t>
            </a:r>
            <a:r>
              <a:rPr lang="en-US" sz="1100" b="1" dirty="0" err="1">
                <a:solidFill>
                  <a:srgbClr val="000000"/>
                </a:solidFill>
                <a:latin typeface="Monaco" charset="0"/>
              </a:rPr>
              <a:t>blockDim.x</a:t>
            </a:r>
            <a:r>
              <a:rPr lang="en-US" sz="1100" b="1" dirty="0">
                <a:solidFill>
                  <a:srgbClr val="000000"/>
                </a:solidFill>
                <a:latin typeface="Monaco" charset="0"/>
              </a:rPr>
              <a:t>;</a:t>
            </a:r>
          </a:p>
          <a:p>
            <a:r>
              <a:rPr lang="en-US" sz="1100" dirty="0">
                <a:latin typeface="Monaco" charset="0"/>
              </a:rPr>
              <a:t> </a:t>
            </a:r>
            <a:r>
              <a:rPr lang="en-US" sz="1100" b="1" dirty="0" err="1">
                <a:solidFill>
                  <a:srgbClr val="204A87"/>
                </a:solidFill>
                <a:latin typeface="Monaco" charset="0"/>
              </a:rPr>
              <a:t>int</a:t>
            </a:r>
            <a:r>
              <a:rPr lang="en-US" sz="1100" b="1" dirty="0">
                <a:solidFill>
                  <a:srgbClr val="204A87"/>
                </a:solidFill>
                <a:latin typeface="Monaco" charset="0"/>
              </a:rPr>
              <a:t> </a:t>
            </a:r>
            <a:r>
              <a:rPr lang="en-US" sz="1100" b="1" dirty="0">
                <a:solidFill>
                  <a:srgbClr val="000000"/>
                </a:solidFill>
                <a:latin typeface="Monaco" charset="0"/>
              </a:rPr>
              <a:t>y </a:t>
            </a:r>
            <a:r>
              <a:rPr lang="en-US" sz="1100" b="1" dirty="0">
                <a:solidFill>
                  <a:srgbClr val="CE5C00"/>
                </a:solidFill>
                <a:latin typeface="Monaco" charset="0"/>
              </a:rPr>
              <a:t>= </a:t>
            </a:r>
            <a:r>
              <a:rPr lang="en-US" sz="1100" b="1" dirty="0" err="1">
                <a:solidFill>
                  <a:srgbClr val="000000"/>
                </a:solidFill>
                <a:latin typeface="Monaco" charset="0"/>
              </a:rPr>
              <a:t>threadIdx.y</a:t>
            </a:r>
            <a:r>
              <a:rPr lang="en-US" sz="1100" b="1" dirty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en-US" sz="1100" b="1" dirty="0">
                <a:solidFill>
                  <a:srgbClr val="CE5C00"/>
                </a:solidFill>
                <a:latin typeface="Monaco" charset="0"/>
              </a:rPr>
              <a:t>+ </a:t>
            </a:r>
            <a:r>
              <a:rPr lang="en-US" sz="1100" b="1" dirty="0" err="1">
                <a:solidFill>
                  <a:srgbClr val="000000"/>
                </a:solidFill>
                <a:latin typeface="Monaco" charset="0"/>
              </a:rPr>
              <a:t>blockIdx.y</a:t>
            </a:r>
            <a:r>
              <a:rPr lang="en-US" sz="1100" b="1" dirty="0">
                <a:solidFill>
                  <a:srgbClr val="000000"/>
                </a:solidFill>
                <a:latin typeface="Monaco" charset="0"/>
              </a:rPr>
              <a:t> </a:t>
            </a:r>
            <a:r>
              <a:rPr lang="en-US" sz="1100" b="1" dirty="0">
                <a:solidFill>
                  <a:srgbClr val="CE5C00"/>
                </a:solidFill>
                <a:latin typeface="Monaco" charset="0"/>
              </a:rPr>
              <a:t>* </a:t>
            </a:r>
            <a:r>
              <a:rPr lang="en-US" sz="1100" b="1" dirty="0" err="1">
                <a:solidFill>
                  <a:srgbClr val="000000"/>
                </a:solidFill>
                <a:latin typeface="Monaco" charset="0"/>
              </a:rPr>
              <a:t>blockDim.y</a:t>
            </a:r>
            <a:r>
              <a:rPr lang="en-US" sz="1100" b="1" dirty="0">
                <a:solidFill>
                  <a:srgbClr val="000000"/>
                </a:solidFill>
                <a:latin typeface="Monaco" charset="0"/>
              </a:rPr>
              <a:t>;</a:t>
            </a:r>
          </a:p>
          <a:p>
            <a:endParaRPr lang="en-US" sz="1100" b="1" dirty="0">
              <a:solidFill>
                <a:srgbClr val="000000"/>
              </a:solidFill>
              <a:latin typeface="Monaco" charset="0"/>
            </a:endParaRPr>
          </a:p>
          <a:p>
            <a:r>
              <a:rPr lang="en-US" sz="1100" dirty="0">
                <a:latin typeface="Monaco" charset="0"/>
              </a:rPr>
              <a:t> </a:t>
            </a:r>
            <a:r>
              <a:rPr lang="en-US" sz="1100" b="1" dirty="0">
                <a:solidFill>
                  <a:srgbClr val="204A87"/>
                </a:solidFill>
                <a:latin typeface="Monaco" charset="0"/>
              </a:rPr>
              <a:t>if </a:t>
            </a:r>
            <a:r>
              <a:rPr lang="en-US" sz="1100" b="1" dirty="0">
                <a:solidFill>
                  <a:srgbClr val="000000"/>
                </a:solidFill>
                <a:latin typeface="Monaco" charset="0"/>
              </a:rPr>
              <a:t>(x </a:t>
            </a:r>
            <a:r>
              <a:rPr lang="en-US" sz="1100" b="1" dirty="0">
                <a:solidFill>
                  <a:srgbClr val="CE5C00"/>
                </a:solidFill>
                <a:latin typeface="Monaco" charset="0"/>
              </a:rPr>
              <a:t>&lt; </a:t>
            </a:r>
            <a:r>
              <a:rPr lang="en-US" sz="1100" b="1" dirty="0">
                <a:solidFill>
                  <a:srgbClr val="000000"/>
                </a:solidFill>
                <a:latin typeface="Monaco" charset="0"/>
              </a:rPr>
              <a:t>width </a:t>
            </a:r>
            <a:r>
              <a:rPr lang="en-US" sz="1100" b="1" dirty="0">
                <a:solidFill>
                  <a:srgbClr val="CE5C00"/>
                </a:solidFill>
                <a:latin typeface="Monaco" charset="0"/>
              </a:rPr>
              <a:t>&amp;&amp; </a:t>
            </a:r>
            <a:r>
              <a:rPr lang="en-US" sz="1100" b="1" dirty="0">
                <a:solidFill>
                  <a:srgbClr val="000000"/>
                </a:solidFill>
                <a:latin typeface="Monaco" charset="0"/>
              </a:rPr>
              <a:t>y </a:t>
            </a:r>
            <a:r>
              <a:rPr lang="en-US" sz="1100" b="1" dirty="0">
                <a:solidFill>
                  <a:srgbClr val="CE5C00"/>
                </a:solidFill>
                <a:latin typeface="Monaco" charset="0"/>
              </a:rPr>
              <a:t>&lt; </a:t>
            </a:r>
            <a:r>
              <a:rPr lang="en-US" sz="1100" b="1" dirty="0">
                <a:solidFill>
                  <a:srgbClr val="000000"/>
                </a:solidFill>
                <a:latin typeface="Monaco" charset="0"/>
              </a:rPr>
              <a:t>height) {</a:t>
            </a:r>
          </a:p>
          <a:p>
            <a:r>
              <a:rPr lang="en-US" sz="1100" dirty="0">
                <a:latin typeface="Monaco" charset="0"/>
              </a:rPr>
              <a:t>    </a:t>
            </a:r>
            <a:r>
              <a:rPr lang="en-US" sz="1100" i="1" dirty="0">
                <a:latin typeface="Monaco" charset="0"/>
              </a:rPr>
              <a:t>// get 1D coordinate for the grayscale image</a:t>
            </a:r>
            <a:endParaRPr lang="en-US" sz="1100" b="1" dirty="0">
              <a:latin typeface="Monaco" charset="0"/>
            </a:endParaRPr>
          </a:p>
          <a:p>
            <a:r>
              <a:rPr lang="en-US" sz="1100" dirty="0">
                <a:latin typeface="Monaco" charset="0"/>
              </a:rPr>
              <a:t>    </a:t>
            </a:r>
            <a:r>
              <a:rPr lang="en-US" sz="1100" b="1" dirty="0" err="1">
                <a:latin typeface="Monaco" charset="0"/>
              </a:rPr>
              <a:t>int</a:t>
            </a:r>
            <a:r>
              <a:rPr lang="en-US" sz="1100" b="1" dirty="0">
                <a:latin typeface="Monaco" charset="0"/>
              </a:rPr>
              <a:t> </a:t>
            </a:r>
            <a:r>
              <a:rPr lang="en-US" sz="1100" b="1" dirty="0" err="1">
                <a:latin typeface="Monaco" charset="0"/>
              </a:rPr>
              <a:t>grayOffset</a:t>
            </a:r>
            <a:r>
              <a:rPr lang="en-US" sz="1100" b="1" dirty="0">
                <a:latin typeface="Monaco" charset="0"/>
              </a:rPr>
              <a:t> = y*width + x;</a:t>
            </a:r>
          </a:p>
          <a:p>
            <a:r>
              <a:rPr lang="en-US" sz="1100" dirty="0">
                <a:latin typeface="Monaco" charset="0"/>
              </a:rPr>
              <a:t>    </a:t>
            </a:r>
            <a:r>
              <a:rPr lang="en-US" sz="1100" i="1" dirty="0">
                <a:latin typeface="Monaco" charset="0"/>
              </a:rPr>
              <a:t>// one can think of the RGB image having</a:t>
            </a:r>
          </a:p>
          <a:p>
            <a:r>
              <a:rPr lang="en-US" sz="1100" dirty="0">
                <a:latin typeface="Monaco" charset="0"/>
              </a:rPr>
              <a:t>    </a:t>
            </a:r>
            <a:r>
              <a:rPr lang="en-US" sz="1100" i="1" dirty="0">
                <a:latin typeface="Monaco" charset="0"/>
              </a:rPr>
              <a:t>// CHANNEL times columns than the gray scale image</a:t>
            </a:r>
          </a:p>
          <a:p>
            <a:r>
              <a:rPr lang="en-US" sz="1100" dirty="0">
                <a:latin typeface="Monaco" charset="0"/>
              </a:rPr>
              <a:t>    </a:t>
            </a:r>
            <a:r>
              <a:rPr lang="en-US" sz="1100" b="1" dirty="0" err="1">
                <a:latin typeface="Monaco" charset="0"/>
              </a:rPr>
              <a:t>int</a:t>
            </a:r>
            <a:r>
              <a:rPr lang="en-US" sz="1100" b="1" dirty="0">
                <a:latin typeface="Monaco" charset="0"/>
              </a:rPr>
              <a:t> </a:t>
            </a:r>
            <a:r>
              <a:rPr lang="en-US" sz="1100" b="1" dirty="0" err="1">
                <a:latin typeface="Monaco" charset="0"/>
              </a:rPr>
              <a:t>rgbOffset</a:t>
            </a:r>
            <a:r>
              <a:rPr lang="en-US" sz="1100" b="1" dirty="0">
                <a:latin typeface="Monaco" charset="0"/>
              </a:rPr>
              <a:t> = </a:t>
            </a:r>
            <a:r>
              <a:rPr lang="en-US" sz="1100" b="1" dirty="0" err="1">
                <a:latin typeface="Monaco" charset="0"/>
              </a:rPr>
              <a:t>grayOffset</a:t>
            </a:r>
            <a:r>
              <a:rPr lang="en-US" sz="1100" b="1" dirty="0">
                <a:latin typeface="Monaco" charset="0"/>
              </a:rPr>
              <a:t>*CHANNELS;</a:t>
            </a:r>
          </a:p>
          <a:p>
            <a:r>
              <a:rPr lang="en-US" sz="1100" dirty="0">
                <a:latin typeface="Monaco" charset="0"/>
              </a:rPr>
              <a:t>    </a:t>
            </a:r>
            <a:r>
              <a:rPr lang="en-US" sz="1100" b="1" dirty="0">
                <a:latin typeface="Monaco" charset="0"/>
              </a:rPr>
              <a:t>unsigned char r = </a:t>
            </a:r>
            <a:r>
              <a:rPr lang="en-US" sz="1100" b="1" dirty="0" err="1">
                <a:latin typeface="Monaco" charset="0"/>
              </a:rPr>
              <a:t>rgbImage</a:t>
            </a:r>
            <a:r>
              <a:rPr lang="en-US" sz="1100" b="1" dirty="0">
                <a:latin typeface="Monaco" charset="0"/>
              </a:rPr>
              <a:t>[</a:t>
            </a:r>
            <a:r>
              <a:rPr lang="en-US" sz="1100" b="1" dirty="0" err="1">
                <a:latin typeface="Monaco" charset="0"/>
              </a:rPr>
              <a:t>rgbOffset</a:t>
            </a:r>
            <a:r>
              <a:rPr lang="en-US" sz="1100" b="1" dirty="0">
                <a:latin typeface="Monaco" charset="0"/>
              </a:rPr>
              <a:t>  ]; </a:t>
            </a:r>
            <a:r>
              <a:rPr lang="en-US" sz="1100" b="1" i="1" dirty="0">
                <a:latin typeface="Monaco" charset="0"/>
              </a:rPr>
              <a:t>// red value for pixel</a:t>
            </a:r>
          </a:p>
          <a:p>
            <a:r>
              <a:rPr lang="en-US" sz="1100" dirty="0">
                <a:latin typeface="Monaco" charset="0"/>
              </a:rPr>
              <a:t>    </a:t>
            </a:r>
            <a:r>
              <a:rPr lang="en-US" sz="1100" b="1" dirty="0">
                <a:latin typeface="Monaco" charset="0"/>
              </a:rPr>
              <a:t>unsigned char g = </a:t>
            </a:r>
            <a:r>
              <a:rPr lang="en-US" sz="1100" b="1" dirty="0" err="1">
                <a:latin typeface="Monaco" charset="0"/>
              </a:rPr>
              <a:t>rgbImage</a:t>
            </a:r>
            <a:r>
              <a:rPr lang="en-US" sz="1100" b="1" dirty="0">
                <a:latin typeface="Monaco" charset="0"/>
              </a:rPr>
              <a:t>[</a:t>
            </a:r>
            <a:r>
              <a:rPr lang="en-US" sz="1100" b="1" dirty="0" err="1">
                <a:latin typeface="Monaco" charset="0"/>
              </a:rPr>
              <a:t>rgbOffset</a:t>
            </a:r>
            <a:r>
              <a:rPr lang="en-US" sz="1100" b="1" dirty="0">
                <a:latin typeface="Monaco" charset="0"/>
              </a:rPr>
              <a:t> + 1]; </a:t>
            </a:r>
            <a:r>
              <a:rPr lang="en-US" sz="1100" b="1" i="1" dirty="0">
                <a:latin typeface="Monaco" charset="0"/>
              </a:rPr>
              <a:t>// green value for pixel</a:t>
            </a:r>
          </a:p>
          <a:p>
            <a:r>
              <a:rPr lang="en-US" sz="1100" dirty="0">
                <a:latin typeface="Monaco" charset="0"/>
              </a:rPr>
              <a:t>    </a:t>
            </a:r>
            <a:r>
              <a:rPr lang="en-US" sz="1100" b="1" dirty="0">
                <a:latin typeface="Monaco" charset="0"/>
              </a:rPr>
              <a:t>unsigned char b = </a:t>
            </a:r>
            <a:r>
              <a:rPr lang="en-US" sz="1100" b="1" dirty="0" err="1">
                <a:latin typeface="Monaco" charset="0"/>
              </a:rPr>
              <a:t>rgbImage</a:t>
            </a:r>
            <a:r>
              <a:rPr lang="en-US" sz="1100" b="1" dirty="0">
                <a:latin typeface="Monaco" charset="0"/>
              </a:rPr>
              <a:t>[</a:t>
            </a:r>
            <a:r>
              <a:rPr lang="en-US" sz="1100" b="1" dirty="0" err="1">
                <a:latin typeface="Monaco" charset="0"/>
              </a:rPr>
              <a:t>rgbOffset</a:t>
            </a:r>
            <a:r>
              <a:rPr lang="en-US" sz="1100" b="1" dirty="0">
                <a:latin typeface="Monaco" charset="0"/>
              </a:rPr>
              <a:t> + 2]; </a:t>
            </a:r>
            <a:r>
              <a:rPr lang="en-US" sz="1100" b="1" i="1" dirty="0">
                <a:latin typeface="Monaco" charset="0"/>
              </a:rPr>
              <a:t>// blue value for pixel</a:t>
            </a:r>
          </a:p>
          <a:p>
            <a:r>
              <a:rPr lang="en-US" sz="1100" dirty="0">
                <a:latin typeface="Monaco" charset="0"/>
              </a:rPr>
              <a:t>    </a:t>
            </a:r>
            <a:r>
              <a:rPr lang="en-US" sz="1100" i="1" dirty="0">
                <a:latin typeface="Monaco" charset="0"/>
              </a:rPr>
              <a:t>// perform the rescaling and store it</a:t>
            </a:r>
            <a:endParaRPr lang="en-US" sz="1100" b="1" i="1" dirty="0">
              <a:latin typeface="Monaco" charset="0"/>
            </a:endParaRPr>
          </a:p>
          <a:p>
            <a:r>
              <a:rPr lang="en-US" sz="1100" dirty="0">
                <a:latin typeface="Monaco" charset="0"/>
              </a:rPr>
              <a:t>    </a:t>
            </a:r>
            <a:r>
              <a:rPr lang="en-US" sz="1100" i="1" dirty="0">
                <a:latin typeface="Monaco" charset="0"/>
              </a:rPr>
              <a:t>// We multiply by floating point constants</a:t>
            </a:r>
          </a:p>
          <a:p>
            <a:r>
              <a:rPr lang="tr-TR" sz="1100" dirty="0">
                <a:latin typeface="Monaco" charset="0"/>
              </a:rPr>
              <a:t>    </a:t>
            </a:r>
            <a:r>
              <a:rPr lang="tr-TR" sz="1100" dirty="0" err="1">
                <a:latin typeface="Monaco" charset="0"/>
              </a:rPr>
              <a:t>grayImage</a:t>
            </a:r>
            <a:r>
              <a:rPr lang="tr-TR" sz="1100" b="1" dirty="0">
                <a:latin typeface="Monaco" charset="0"/>
              </a:rPr>
              <a:t>[</a:t>
            </a:r>
            <a:r>
              <a:rPr lang="tr-TR" sz="1100" b="1" dirty="0" err="1">
                <a:latin typeface="Monaco" charset="0"/>
              </a:rPr>
              <a:t>grayOffset</a:t>
            </a:r>
            <a:r>
              <a:rPr lang="tr-TR" sz="1100" b="1" dirty="0">
                <a:latin typeface="Monaco" charset="0"/>
              </a:rPr>
              <a:t>] = 0.21f*r + 0.71f*g + 0.07f*b;</a:t>
            </a:r>
          </a:p>
          <a:p>
            <a:r>
              <a:rPr lang="tr-TR" sz="1100" dirty="0">
                <a:latin typeface="Monaco" charset="0"/>
              </a:rPr>
              <a:t> </a:t>
            </a:r>
            <a:r>
              <a:rPr lang="tr-TR" sz="1100" b="1" dirty="0">
                <a:solidFill>
                  <a:srgbClr val="000000"/>
                </a:solidFill>
                <a:latin typeface="Monaco" charset="0"/>
              </a:rPr>
              <a:t>}</a:t>
            </a:r>
          </a:p>
          <a:p>
            <a:r>
              <a:rPr lang="tr-TR" sz="1100" b="1" dirty="0">
                <a:solidFill>
                  <a:srgbClr val="000000"/>
                </a:solidFill>
                <a:latin typeface="Monaco" charset="0"/>
              </a:rPr>
              <a:t>}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3816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0583"/>
    </mc:Choice>
    <mc:Fallback xmlns="">
      <p:transition advTm="130583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EF87FA-EF76-4AB1-B78D-5AE0B44FC74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42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415291" y="819150"/>
            <a:ext cx="8313420" cy="527934"/>
          </a:xfrm>
        </p:spPr>
        <p:txBody>
          <a:bodyPr vert="horz" wrap="square" lIns="67500" tIns="35100" rIns="67500" bIns="3510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dirty="0">
                <a:solidFill>
                  <a:schemeClr val="accent4"/>
                </a:solidFill>
              </a:rPr>
              <a:t>History: Classic PC architecture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idx="1"/>
          </p:nvPr>
        </p:nvSpPr>
        <p:spPr>
          <a:xfrm>
            <a:off x="304801" y="1339218"/>
            <a:ext cx="4758004" cy="4023919"/>
          </a:xfrm>
        </p:spPr>
        <p:txBody>
          <a:bodyPr vert="horz" wrap="square" lIns="67500" tIns="35100" rIns="67500" bIns="3510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450"/>
              </a:spcBef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dirty="0">
                <a:solidFill>
                  <a:schemeClr val="tx1"/>
                </a:solidFill>
              </a:rPr>
              <a:t>Northbridge connects 3 components that must communicate at high speed</a:t>
            </a:r>
          </a:p>
          <a:p>
            <a:pPr lvl="1">
              <a:spcBef>
                <a:spcPts val="375"/>
              </a:spcBef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sz="1350" dirty="0">
                <a:solidFill>
                  <a:schemeClr val="tx1"/>
                </a:solidFill>
              </a:rPr>
              <a:t>CPU, DRAM, video</a:t>
            </a:r>
          </a:p>
          <a:p>
            <a:pPr lvl="1">
              <a:spcBef>
                <a:spcPts val="375"/>
              </a:spcBef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sz="1350" dirty="0">
                <a:solidFill>
                  <a:schemeClr val="tx1"/>
                </a:solidFill>
              </a:rPr>
              <a:t>Video also needs to have 1</a:t>
            </a:r>
            <a:r>
              <a:rPr lang="en-GB" sz="1350" baseline="30000" dirty="0">
                <a:solidFill>
                  <a:schemeClr val="tx1"/>
                </a:solidFill>
              </a:rPr>
              <a:t>st</a:t>
            </a:r>
            <a:r>
              <a:rPr lang="en-GB" sz="1350" dirty="0">
                <a:solidFill>
                  <a:schemeClr val="tx1"/>
                </a:solidFill>
              </a:rPr>
              <a:t>-class access to DRAM</a:t>
            </a:r>
          </a:p>
          <a:p>
            <a:pPr lvl="1">
              <a:spcBef>
                <a:spcPts val="375"/>
              </a:spcBef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sz="1350" dirty="0">
                <a:solidFill>
                  <a:schemeClr val="tx1"/>
                </a:solidFill>
              </a:rPr>
              <a:t>Previous NVIDIA cards are connected to AGP, up to 2 GB/s transfers</a:t>
            </a:r>
          </a:p>
          <a:p>
            <a:pPr>
              <a:spcBef>
                <a:spcPts val="450"/>
              </a:spcBef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dirty="0">
                <a:solidFill>
                  <a:schemeClr val="tx1"/>
                </a:solidFill>
              </a:rPr>
              <a:t>Southbridge serves as a concentrator for slower I/O devices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460" y="1253974"/>
            <a:ext cx="29146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3" name="Group 4"/>
          <p:cNvGrpSpPr>
            <a:grpSpLocks/>
          </p:cNvGrpSpPr>
          <p:nvPr/>
        </p:nvGrpSpPr>
        <p:grpSpPr bwMode="auto">
          <a:xfrm>
            <a:off x="7659080" y="2478400"/>
            <a:ext cx="615554" cy="342899"/>
            <a:chOff x="4838" y="1619"/>
            <a:chExt cx="517" cy="288"/>
          </a:xfrm>
        </p:grpSpPr>
        <p:sp>
          <p:nvSpPr>
            <p:cNvPr id="7177" name="AutoShape 5"/>
            <p:cNvSpPr>
              <a:spLocks noChangeArrowheads="1"/>
            </p:cNvSpPr>
            <p:nvPr/>
          </p:nvSpPr>
          <p:spPr bwMode="auto">
            <a:xfrm>
              <a:off x="4838" y="1619"/>
              <a:ext cx="517" cy="288"/>
            </a:xfrm>
            <a:prstGeom prst="roundRect">
              <a:avLst>
                <a:gd name="adj" fmla="val 347"/>
              </a:avLst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178" name="AutoShape 6"/>
            <p:cNvSpPr>
              <a:spLocks noChangeArrowheads="1"/>
            </p:cNvSpPr>
            <p:nvPr/>
          </p:nvSpPr>
          <p:spPr bwMode="auto">
            <a:xfrm>
              <a:off x="4838" y="1619"/>
              <a:ext cx="419" cy="234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67500" tIns="35100" rIns="67500" bIns="35100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</a:pPr>
              <a:r>
                <a:rPr lang="en-GB" sz="1350" dirty="0">
                  <a:latin typeface="Palatino" pitchFamily="18" charset="0"/>
                </a:rPr>
                <a:t>CPU</a:t>
              </a:r>
            </a:p>
          </p:txBody>
        </p:sp>
      </p:grpSp>
      <p:sp>
        <p:nvSpPr>
          <p:cNvPr id="7174" name="AutoShape 7"/>
          <p:cNvSpPr>
            <a:spLocks noChangeArrowheads="1"/>
          </p:cNvSpPr>
          <p:nvPr/>
        </p:nvSpPr>
        <p:spPr bwMode="auto">
          <a:xfrm>
            <a:off x="6228875" y="2218832"/>
            <a:ext cx="971550" cy="1714500"/>
          </a:xfrm>
          <a:prstGeom prst="roundRect">
            <a:avLst>
              <a:gd name="adj" fmla="val 120"/>
            </a:avLst>
          </a:prstGeom>
          <a:noFill/>
          <a:ln w="38160">
            <a:solidFill>
              <a:srgbClr val="00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 flipH="1">
            <a:off x="5866661" y="3889526"/>
            <a:ext cx="345281" cy="857250"/>
          </a:xfrm>
          <a:prstGeom prst="line">
            <a:avLst/>
          </a:prstGeom>
          <a:noFill/>
          <a:ln w="38160">
            <a:solidFill>
              <a:srgbClr val="00CC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176" name="AutoShape 9"/>
          <p:cNvSpPr>
            <a:spLocks noChangeArrowheads="1"/>
          </p:cNvSpPr>
          <p:nvPr/>
        </p:nvSpPr>
        <p:spPr bwMode="auto">
          <a:xfrm>
            <a:off x="5106775" y="4746776"/>
            <a:ext cx="1607875" cy="278635"/>
          </a:xfrm>
          <a:prstGeom prst="roundRect">
            <a:avLst>
              <a:gd name="adj" fmla="val 34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7500" tIns="35100" rIns="67500" bIns="35100">
            <a:spAutoFit/>
          </a:bodyPr>
          <a:lstStyle/>
          <a:p>
            <a:pPr>
              <a:buClr>
                <a:srgbClr val="000000"/>
              </a:buCl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sz="1350" dirty="0">
                <a:latin typeface="Palatino" pitchFamily="18" charset="0"/>
              </a:rPr>
              <a:t>Core Logic Chipset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415291" y="819150"/>
            <a:ext cx="8313420" cy="527934"/>
          </a:xfrm>
        </p:spPr>
        <p:txBody>
          <a:bodyPr vert="horz" wrap="square" lIns="67500" tIns="35100" rIns="67500" bIns="3510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dirty="0">
                <a:solidFill>
                  <a:schemeClr val="accent4"/>
                </a:solidFill>
              </a:rPr>
              <a:t>(Original) PCI Bus Specification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idx="1"/>
          </p:nvPr>
        </p:nvSpPr>
        <p:spPr>
          <a:xfrm>
            <a:off x="426504" y="1339216"/>
            <a:ext cx="8290560" cy="4023919"/>
          </a:xfrm>
        </p:spPr>
        <p:txBody>
          <a:bodyPr vert="horz" wrap="square" lIns="67500" tIns="35100" rIns="67500" bIns="3510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450"/>
              </a:spcBef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dirty="0">
                <a:solidFill>
                  <a:schemeClr val="tx1"/>
                </a:solidFill>
              </a:rPr>
              <a:t>Connected to the Southbridge</a:t>
            </a:r>
          </a:p>
          <a:p>
            <a:pPr lvl="1">
              <a:spcBef>
                <a:spcPts val="375"/>
              </a:spcBef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sz="1350" dirty="0">
                <a:solidFill>
                  <a:schemeClr val="tx1"/>
                </a:solidFill>
              </a:rPr>
              <a:t>Originally 33 MHz, 32-bit wide, 132 MB/second peak transfer rate</a:t>
            </a:r>
          </a:p>
          <a:p>
            <a:pPr lvl="1">
              <a:spcBef>
                <a:spcPts val="375"/>
              </a:spcBef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sz="1350" dirty="0">
                <a:solidFill>
                  <a:schemeClr val="tx1"/>
                </a:solidFill>
              </a:rPr>
              <a:t>More recently 66 MHz, 64-bit, 528 MB/second peak</a:t>
            </a:r>
          </a:p>
          <a:p>
            <a:pPr lvl="1">
              <a:spcBef>
                <a:spcPts val="375"/>
              </a:spcBef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sz="1350" dirty="0">
                <a:solidFill>
                  <a:schemeClr val="tx1"/>
                </a:solidFill>
              </a:rPr>
              <a:t>Upstream bandwidth remain slow for device (~256 MB/s peak)</a:t>
            </a:r>
          </a:p>
          <a:p>
            <a:pPr lvl="1">
              <a:spcBef>
                <a:spcPts val="375"/>
              </a:spcBef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sz="1350" dirty="0">
                <a:solidFill>
                  <a:schemeClr val="tx1"/>
                </a:solidFill>
              </a:rPr>
              <a:t>Shared bus with arbitration</a:t>
            </a:r>
          </a:p>
          <a:p>
            <a:pPr lvl="2">
              <a:spcBef>
                <a:spcPts val="338"/>
              </a:spcBef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sz="1200" dirty="0">
                <a:solidFill>
                  <a:schemeClr val="tx1"/>
                </a:solidFill>
              </a:rPr>
              <a:t>Winner of arbitration becomes bus master and can connect to CPU or DRAM through the Southbridge and Northbridge`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00400"/>
            <a:ext cx="5377661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415291" y="847163"/>
            <a:ext cx="8313420" cy="527934"/>
          </a:xfrm>
        </p:spPr>
        <p:txBody>
          <a:bodyPr vert="horz" wrap="square" lIns="67500" tIns="35100" rIns="67500" bIns="3510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dirty="0">
                <a:solidFill>
                  <a:schemeClr val="accent4"/>
                </a:solidFill>
              </a:rPr>
              <a:t>PCI as Memory Mapped I/O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367231"/>
            <a:ext cx="5105400" cy="4023919"/>
          </a:xfrm>
        </p:spPr>
        <p:txBody>
          <a:bodyPr vert="horz" wrap="square" lIns="67500" tIns="35100" rIns="67500" bIns="3510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0000"/>
              </a:lnSpc>
              <a:spcBef>
                <a:spcPts val="525"/>
              </a:spcBef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dirty="0">
                <a:solidFill>
                  <a:schemeClr val="tx1"/>
                </a:solidFill>
              </a:rPr>
              <a:t>PCI device registers are mapped into the CPU’s physical address space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sz="1350" dirty="0">
                <a:solidFill>
                  <a:schemeClr val="tx1"/>
                </a:solidFill>
              </a:rPr>
              <a:t>Accessed through loads/ stores (kernel mode)</a:t>
            </a:r>
          </a:p>
          <a:p>
            <a:pPr>
              <a:lnSpc>
                <a:spcPct val="80000"/>
              </a:lnSpc>
              <a:spcBef>
                <a:spcPts val="525"/>
              </a:spcBef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dirty="0">
                <a:solidFill>
                  <a:schemeClr val="tx1"/>
                </a:solidFill>
              </a:rPr>
              <a:t>Addresses are assigned to the PCI devices at boot time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sz="1350" dirty="0">
                <a:solidFill>
                  <a:schemeClr val="tx1"/>
                </a:solidFill>
              </a:rPr>
              <a:t>All devices listen for their addresses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564" y="1375097"/>
            <a:ext cx="29146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15291" y="923363"/>
            <a:ext cx="8313420" cy="527934"/>
          </a:xfrm>
        </p:spPr>
        <p:txBody>
          <a:bodyPr vert="horz" wrap="square" lIns="67500" tIns="35100" rIns="67500" bIns="3510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dirty="0">
                <a:solidFill>
                  <a:schemeClr val="accent4"/>
                </a:solidFill>
              </a:rPr>
              <a:t>PCI Express (PCIe)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443431"/>
            <a:ext cx="5486400" cy="4023919"/>
          </a:xfrm>
        </p:spPr>
        <p:txBody>
          <a:bodyPr vert="horz" wrap="square" lIns="67500" tIns="35100" rIns="67500" bIns="3510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525"/>
              </a:spcBef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dirty="0">
                <a:solidFill>
                  <a:schemeClr val="tx1"/>
                </a:solidFill>
              </a:rPr>
              <a:t>Switched, point-to-point connection</a:t>
            </a:r>
          </a:p>
          <a:p>
            <a:pPr lvl="1">
              <a:spcBef>
                <a:spcPts val="450"/>
              </a:spcBef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sz="1350" dirty="0">
                <a:solidFill>
                  <a:schemeClr val="tx1"/>
                </a:solidFill>
              </a:rPr>
              <a:t>Each card has a dedicated “link” to the central switch, no bus arbitration</a:t>
            </a:r>
          </a:p>
          <a:p>
            <a:pPr lvl="1">
              <a:spcBef>
                <a:spcPts val="450"/>
              </a:spcBef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sz="1350" dirty="0">
                <a:solidFill>
                  <a:schemeClr val="tx1"/>
                </a:solidFill>
              </a:rPr>
              <a:t>Packet switches messages form virtual channel</a:t>
            </a:r>
          </a:p>
          <a:p>
            <a:pPr lvl="1">
              <a:spcBef>
                <a:spcPts val="450"/>
              </a:spcBef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sz="1350" dirty="0">
                <a:solidFill>
                  <a:schemeClr val="tx1"/>
                </a:solidFill>
              </a:rPr>
              <a:t>Prioritized packets for </a:t>
            </a:r>
            <a:r>
              <a:rPr lang="en-GB" sz="1350" dirty="0" err="1">
                <a:solidFill>
                  <a:schemeClr val="tx1"/>
                </a:solidFill>
              </a:rPr>
              <a:t>QoS</a:t>
            </a:r>
            <a:endParaRPr lang="en-GB" sz="1350" dirty="0">
              <a:solidFill>
                <a:schemeClr val="tx1"/>
              </a:solidFill>
            </a:endParaRPr>
          </a:p>
          <a:p>
            <a:pPr lvl="2">
              <a:spcBef>
                <a:spcPts val="375"/>
              </a:spcBef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sz="1200" dirty="0">
                <a:solidFill>
                  <a:schemeClr val="tx1"/>
                </a:solidFill>
              </a:rPr>
              <a:t>E.g., real-time video streaming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35267"/>
            <a:ext cx="2914650" cy="297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415291" y="971550"/>
            <a:ext cx="8313420" cy="527934"/>
          </a:xfrm>
        </p:spPr>
        <p:txBody>
          <a:bodyPr vert="horz" wrap="square" lIns="67500" tIns="35100" rIns="67500" bIns="3510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dirty="0">
                <a:solidFill>
                  <a:schemeClr val="accent4"/>
                </a:solidFill>
              </a:rPr>
              <a:t>PCIe PC Architecture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1491618"/>
            <a:ext cx="5363528" cy="2152399"/>
          </a:xfrm>
        </p:spPr>
        <p:txBody>
          <a:bodyPr vert="horz" wrap="square" lIns="67500" tIns="35100" rIns="67500" bIns="3510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0000"/>
              </a:lnSpc>
              <a:spcBef>
                <a:spcPts val="450"/>
              </a:spcBef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dirty="0">
                <a:solidFill>
                  <a:schemeClr val="tx1"/>
                </a:solidFill>
              </a:rPr>
              <a:t>PCIe forms the interconnect backbone</a:t>
            </a:r>
          </a:p>
          <a:p>
            <a:pPr>
              <a:lnSpc>
                <a:spcPct val="80000"/>
              </a:lnSpc>
              <a:spcBef>
                <a:spcPts val="450"/>
              </a:spcBef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dirty="0">
                <a:solidFill>
                  <a:schemeClr val="tx1"/>
                </a:solidFill>
              </a:rPr>
              <a:t>Northbridge and Southbridge are both PCIe switches</a:t>
            </a:r>
          </a:p>
          <a:p>
            <a:pPr>
              <a:lnSpc>
                <a:spcPct val="80000"/>
              </a:lnSpc>
              <a:spcBef>
                <a:spcPts val="450"/>
              </a:spcBef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dirty="0">
                <a:solidFill>
                  <a:schemeClr val="tx1"/>
                </a:solidFill>
              </a:rPr>
              <a:t>Some Southbridge designs have built-in PCI-PCIe bridge to allow old PCI cards</a:t>
            </a:r>
          </a:p>
          <a:p>
            <a:pPr>
              <a:lnSpc>
                <a:spcPct val="80000"/>
              </a:lnSpc>
              <a:spcBef>
                <a:spcPts val="450"/>
              </a:spcBef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dirty="0">
                <a:solidFill>
                  <a:schemeClr val="tx1"/>
                </a:solidFill>
              </a:rPr>
              <a:t>Some PCIe I/O cards are PCI cards with a PCI-PCIe bridge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52550"/>
            <a:ext cx="306038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bd07d35b-2498-45b5-ab07-6fb06c5694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2|13.4|0.5|9.4|98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|11.5|90.2|72.9|33.3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7b746c9-3d90-4cb7-b932-19bcd6b9532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8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7053b0a-b17f-4491-8f11-ba1bba0f4ec9"/>
</p:tagLst>
</file>

<file path=ppt/theme/theme1.xml><?xml version="1.0" encoding="utf-8"?>
<a:theme xmlns:a="http://schemas.openxmlformats.org/drawingml/2006/main" name="1_Title &amp; Bullet ">
  <a:themeElements>
    <a:clrScheme name="NVIDIA + University of Illinois 2015 Template">
      <a:dk1>
        <a:srgbClr val="6F6F6F"/>
      </a:dk1>
      <a:lt1>
        <a:srgbClr val="FFFFFF"/>
      </a:lt1>
      <a:dk2>
        <a:srgbClr val="000000"/>
      </a:dk2>
      <a:lt2>
        <a:srgbClr val="333333"/>
      </a:lt2>
      <a:accent1>
        <a:srgbClr val="76B900"/>
      </a:accent1>
      <a:accent2>
        <a:srgbClr val="FA6300"/>
      </a:accent2>
      <a:accent3>
        <a:srgbClr val="007A43"/>
      </a:accent3>
      <a:accent4>
        <a:srgbClr val="2F426B"/>
      </a:accent4>
      <a:accent5>
        <a:srgbClr val="990366"/>
      </a:accent5>
      <a:accent6>
        <a:srgbClr val="006A9A"/>
      </a:accent6>
      <a:hlink>
        <a:srgbClr val="76B900"/>
      </a:hlink>
      <a:folHlink>
        <a:srgbClr val="004831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 anchor="ctr">
        <a:spAutoFit/>
      </a:bodyPr>
      <a:lstStyle>
        <a:defPPr algn="ctr">
          <a:lnSpc>
            <a:spcPct val="90000"/>
          </a:lnSpc>
          <a:defRPr dirty="0" smtClean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VIDIA_University_of_Illinois_Template_2015_4x3" id="{5C1E5DBF-147B-4C12-BA1C-1E216CC92BF8}" vid="{34A544E1-27AA-4307-BA49-86C7E39C24A4}"/>
    </a:ext>
  </a:extLst>
</a:theme>
</file>

<file path=ppt/theme/theme2.xml><?xml version="1.0" encoding="utf-8"?>
<a:theme xmlns:a="http://schemas.openxmlformats.org/drawingml/2006/main" name="UC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R" id="{AE20FBDC-0D03-49DA-99CF-13DC815B9F62}" vid="{75CAA0F8-75EB-44FB-BBF2-1981CDC6FE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1956f548-e1c6-4bad-9b00-9434a603b471" xsi:nil="true"/>
    <Order0 xmlns="1956f548-e1c6-4bad-9b00-9434a603b471">2.21</Order0>
    <Test_x0020_Field xmlns="1956f548-e1c6-4bad-9b00-9434a603b471">Slides</Test_x0020_Field>
    <Chapter xmlns="1956f548-e1c6-4bad-9b00-9434a603b471" xsi:nil="true"/>
    <Kit_x0020_Version xmlns="1956f548-e1c6-4bad-9b00-9434a603b471">Eval Kit</Kit_x0020_Version>
    <Quizzes xmlns="1956f548-e1c6-4bad-9b00-9434a603b471">N/A</Quizzes>
    <Labs xmlns="1956f548-e1c6-4bad-9b00-9434a603b471">N/A</Labs>
    <Lectures xmlns="1956f548-e1c6-4bad-9b00-9434a603b471">N/A</Lecture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B0370999F4D641B163DEC6FC797108" ma:contentTypeVersion="17" ma:contentTypeDescription="Create a new document." ma:contentTypeScope="" ma:versionID="7939aa0d029907ca2f60185f7fcbb4b3">
  <xsd:schema xmlns:xsd="http://www.w3.org/2001/XMLSchema" xmlns:xs="http://www.w3.org/2001/XMLSchema" xmlns:p="http://schemas.microsoft.com/office/2006/metadata/properties" xmlns:ns2="1956f548-e1c6-4bad-9b00-9434a603b471" targetNamespace="http://schemas.microsoft.com/office/2006/metadata/properties" ma:root="true" ma:fieldsID="f3011372e976e3b5ec1f02bb487973b2" ns2:_="">
    <xsd:import namespace="1956f548-e1c6-4bad-9b00-9434a603b471"/>
    <xsd:element name="properties">
      <xsd:complexType>
        <xsd:sequence>
          <xsd:element name="documentManagement">
            <xsd:complexType>
              <xsd:all>
                <xsd:element ref="ns2:Test_x0020_Field" minOccurs="0"/>
                <xsd:element ref="ns2:Order0" minOccurs="0"/>
                <xsd:element ref="ns2:Description0" minOccurs="0"/>
                <xsd:element ref="ns2:Chapter" minOccurs="0"/>
                <xsd:element ref="ns2:Lectures" minOccurs="0"/>
                <xsd:element ref="ns2:Labs" minOccurs="0"/>
                <xsd:element ref="ns2:Quizzes" minOccurs="0"/>
                <xsd:element ref="ns2:Kit_x0020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56f548-e1c6-4bad-9b00-9434a603b471" elementFormDefault="qualified">
    <xsd:import namespace="http://schemas.microsoft.com/office/2006/documentManagement/types"/>
    <xsd:import namespace="http://schemas.microsoft.com/office/infopath/2007/PartnerControls"/>
    <xsd:element name="Test_x0020_Field" ma:index="8" nillable="true" ma:displayName="Content Type" ma:default="Quiz Questions and Answers" ma:format="RadioButtons" ma:internalName="Test_x0020_Field">
      <xsd:simpleType>
        <xsd:restriction base="dms:Choice">
          <xsd:enumeration value="Quiz Questions and Answers"/>
          <xsd:enumeration value="Labs &amp; Solutions"/>
          <xsd:enumeration value="Slides"/>
          <xsd:enumeration value="Videos"/>
          <xsd:enumeration value="EBook Chapter"/>
          <xsd:enumeration value="Project"/>
          <xsd:enumeration value="Base Files"/>
          <xsd:enumeration value="Resource"/>
        </xsd:restriction>
      </xsd:simpleType>
    </xsd:element>
    <xsd:element name="Order0" ma:index="9" nillable="true" ma:displayName="Order" ma:decimals="3" ma:internalName="Order0" ma:percentage="FALSE">
      <xsd:simpleType>
        <xsd:restriction base="dms:Number"/>
      </xsd:simpleType>
    </xsd:element>
    <xsd:element name="Description0" ma:index="10" nillable="true" ma:displayName="Description" ma:internalName="Description0">
      <xsd:simpleType>
        <xsd:restriction base="dms:Text">
          <xsd:maxLength value="255"/>
        </xsd:restriction>
      </xsd:simpleType>
    </xsd:element>
    <xsd:element name="Chapter" ma:index="11" nillable="true" ma:displayName="Chapter" ma:internalName="Chapter">
      <xsd:simpleType>
        <xsd:restriction base="dms:Text">
          <xsd:maxLength value="255"/>
        </xsd:restriction>
      </xsd:simpleType>
    </xsd:element>
    <xsd:element name="Lectures" ma:index="12" nillable="true" ma:displayName="Lectures" ma:default="N/A" ma:format="Dropdown" ma:internalName="Lectures">
      <xsd:simpleType>
        <xsd:restriction base="dms:Choice">
          <xsd:enumeration value="N/A"/>
          <xsd:enumeration value="Non Existent"/>
          <xsd:enumeration value="Exists"/>
          <xsd:enumeration value="In Process"/>
          <xsd:enumeration value="Ready for Review"/>
          <xsd:enumeration value="Reviewed"/>
          <xsd:enumeration value="Final"/>
        </xsd:restriction>
      </xsd:simpleType>
    </xsd:element>
    <xsd:element name="Labs" ma:index="13" nillable="true" ma:displayName="Labs" ma:default="N/A" ma:format="Dropdown" ma:internalName="Labs">
      <xsd:simpleType>
        <xsd:restriction base="dms:Choice">
          <xsd:enumeration value="N/A"/>
          <xsd:enumeration value="Non Existent"/>
          <xsd:enumeration value="Exists"/>
          <xsd:enumeration value="In Process"/>
          <xsd:enumeration value="Ready for Review"/>
          <xsd:enumeration value="Reviewed"/>
          <xsd:enumeration value="Final"/>
        </xsd:restriction>
      </xsd:simpleType>
    </xsd:element>
    <xsd:element name="Quizzes" ma:index="14" nillable="true" ma:displayName="Quizzes" ma:default="N/A" ma:format="Dropdown" ma:internalName="Quizzes">
      <xsd:simpleType>
        <xsd:restriction base="dms:Choice">
          <xsd:enumeration value="N/A"/>
          <xsd:enumeration value="Non Existent"/>
          <xsd:enumeration value="Exists"/>
          <xsd:enumeration value="In Process"/>
          <xsd:enumeration value="Ready for Review"/>
          <xsd:enumeration value="Reviewed"/>
          <xsd:enumeration value="Final"/>
        </xsd:restriction>
      </xsd:simpleType>
    </xsd:element>
    <xsd:element name="Kit_x0020_Version" ma:index="15" nillable="true" ma:displayName="Kit Version" ma:default="Eval Kit" ma:format="Dropdown" ma:internalName="Kit_x0020_Version">
      <xsd:simpleType>
        <xsd:restriction base="dms:Choice">
          <xsd:enumeration value="Eval Kit"/>
          <xsd:enumeration value="Release 1.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620434-1BE5-4570-A95A-4A40C8D27972}">
  <ds:schemaRefs>
    <ds:schemaRef ds:uri="http://schemas.microsoft.com/office/2006/metadata/properties"/>
    <ds:schemaRef ds:uri="http://schemas.microsoft.com/office/infopath/2007/PartnerControls"/>
    <ds:schemaRef ds:uri="1956f548-e1c6-4bad-9b00-9434a603b471"/>
  </ds:schemaRefs>
</ds:datastoreItem>
</file>

<file path=customXml/itemProps2.xml><?xml version="1.0" encoding="utf-8"?>
<ds:datastoreItem xmlns:ds="http://schemas.openxmlformats.org/officeDocument/2006/customXml" ds:itemID="{516C44D1-C024-4547-BFB2-690FCD7BEB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DBF429-E0F9-41BB-9241-2A93F13ABD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56f548-e1c6-4bad-9b00-9434a603b4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10424</TotalTime>
  <Words>3136</Words>
  <Application>Microsoft Office PowerPoint</Application>
  <PresentationFormat>On-screen Show (16:9)</PresentationFormat>
  <Paragraphs>504</Paragraphs>
  <Slides>44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7" baseType="lpstr">
      <vt:lpstr>AkzidenzGrotesk</vt:lpstr>
      <vt:lpstr>Akzidenz-Grotesk Extended BQ</vt:lpstr>
      <vt:lpstr>Arial</vt:lpstr>
      <vt:lpstr>Arial Narrow</vt:lpstr>
      <vt:lpstr>Calibri</vt:lpstr>
      <vt:lpstr>Cambria Math</vt:lpstr>
      <vt:lpstr>Courier New</vt:lpstr>
      <vt:lpstr>Monaco</vt:lpstr>
      <vt:lpstr>Palatino</vt:lpstr>
      <vt:lpstr>Times New Roman</vt:lpstr>
      <vt:lpstr>Trebuchet MS</vt:lpstr>
      <vt:lpstr>1_Title &amp; Bullet </vt:lpstr>
      <vt:lpstr>UCR</vt:lpstr>
      <vt:lpstr>CUDA Parallelism Model</vt:lpstr>
      <vt:lpstr>PowerPoint Presentation</vt:lpstr>
      <vt:lpstr>Logistics</vt:lpstr>
      <vt:lpstr>GPU in PC Architecture</vt:lpstr>
      <vt:lpstr>History: Classic PC architecture</vt:lpstr>
      <vt:lpstr>(Original) PCI Bus Specification</vt:lpstr>
      <vt:lpstr>PCI as Memory Mapped I/O</vt:lpstr>
      <vt:lpstr>PCI Express (PCIe)</vt:lpstr>
      <vt:lpstr>PCIe PC Architecture</vt:lpstr>
      <vt:lpstr>PCIe Specifications</vt:lpstr>
      <vt:lpstr>Key Takeaways</vt:lpstr>
      <vt:lpstr>Writing a GPU program</vt:lpstr>
      <vt:lpstr>GPU Hierarchies</vt:lpstr>
      <vt:lpstr>CUDA programming language </vt:lpstr>
      <vt:lpstr>Compiling A CUDA Program</vt:lpstr>
      <vt:lpstr>Phases of GPU programs</vt:lpstr>
      <vt:lpstr>Setup /  Memory Allocation</vt:lpstr>
      <vt:lpstr>Host to Device Mem Copy</vt:lpstr>
      <vt:lpstr>Memory Allocation and memory copy</vt:lpstr>
      <vt:lpstr>Kernel Launch and Execution</vt:lpstr>
      <vt:lpstr>Kernel execution in a nutshell</vt:lpstr>
      <vt:lpstr>PowerPoint Presentation</vt:lpstr>
      <vt:lpstr>More on CUDA Function Declarations</vt:lpstr>
      <vt:lpstr>Device to host Mem copy</vt:lpstr>
      <vt:lpstr>Typical Structure of a CUDA Program</vt:lpstr>
      <vt:lpstr>PowerPoint Presentation</vt:lpstr>
      <vt:lpstr>Multi-dimensional Kernel Configuration</vt:lpstr>
      <vt:lpstr>A Multi-Dimensional Grid Example</vt:lpstr>
      <vt:lpstr>Processing a Picture with a 2D Grid</vt:lpstr>
      <vt:lpstr>Warps in Multi-dimensional Thread Blocks</vt:lpstr>
      <vt:lpstr>Row-Major Layout in C/C++</vt:lpstr>
      <vt:lpstr>Blocks are partitioned after linearization</vt:lpstr>
      <vt:lpstr>SIMD Execution Among Threads in a Warp</vt:lpstr>
      <vt:lpstr>Device Code Example</vt:lpstr>
      <vt:lpstr>Host Code for Launching PictureKernel</vt:lpstr>
      <vt:lpstr>Covering a 62×76 Picture with 16×16 Blocks</vt:lpstr>
      <vt:lpstr>Control Divergence</vt:lpstr>
      <vt:lpstr>Control Divergence Examples</vt:lpstr>
      <vt:lpstr>What Block Size Should I Use??</vt:lpstr>
      <vt:lpstr>RGB to Grayscale Conversion</vt:lpstr>
      <vt:lpstr>RGB Color Image Example</vt:lpstr>
      <vt:lpstr>Color Calculating Formula</vt:lpstr>
      <vt:lpstr>PowerPoint Presentation</vt:lpstr>
      <vt:lpstr>PowerPoint Presentation</vt:lpstr>
    </vt:vector>
  </TitlesOfParts>
  <Company>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02 - Introduction to CUDA C</dc:title>
  <dc:creator>Cook, Colleen N</dc:creator>
  <cp:lastModifiedBy>Marcus Chow</cp:lastModifiedBy>
  <cp:revision>155</cp:revision>
  <dcterms:created xsi:type="dcterms:W3CDTF">2013-11-15T21:49:21Z</dcterms:created>
  <dcterms:modified xsi:type="dcterms:W3CDTF">2020-04-14T23:12:04Z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0x0101006BB0370999F4D641B163DEC6FC797108</vt:lpwstr>
  </property>
  <property fmtid="{D5CDD505-2E9C-101B-9397-08002B2CF9AE}" pid="3" name="Module">
    <vt:r8>2</vt:r8>
  </property>
  <property fmtid="{D5CDD505-2E9C-101B-9397-08002B2CF9AE}" pid="4" name="Evaluation Kit Module">
    <vt:bool>true</vt:bool>
  </property>
</Properties>
</file>